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4"/>
  </p:notesMasterIdLst>
  <p:sldIdLst>
    <p:sldId id="256" r:id="rId2"/>
    <p:sldId id="257" r:id="rId3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488" y="-96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47013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2844900" y="98175"/>
            <a:ext cx="3814575" cy="4803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 err="1"/>
              <a:t>Frayer</a:t>
            </a:r>
            <a:r>
              <a:rPr lang="en-US" sz="2666" dirty="0"/>
              <a:t> Model</a:t>
            </a:r>
          </a:p>
        </p:txBody>
      </p:sp>
      <p:sp>
        <p:nvSpPr>
          <p:cNvPr id="20" name="Shape 20"/>
          <p:cNvSpPr/>
          <p:nvPr/>
        </p:nvSpPr>
        <p:spPr>
          <a:xfrm>
            <a:off x="413550" y="616000"/>
            <a:ext cx="4472249" cy="3369699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4883150" y="615925"/>
            <a:ext cx="4729049" cy="340262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12750" y="3968725"/>
            <a:ext cx="4500724" cy="33205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883150" y="3968725"/>
            <a:ext cx="4729049" cy="33205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359150" y="2952750"/>
            <a:ext cx="3161525" cy="1991074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/>
          <p:nvPr/>
        </p:nvSpPr>
        <p:spPr>
          <a:xfrm>
            <a:off x="389700" y="727950"/>
            <a:ext cx="45006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Dialogue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Narration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4883150" y="711175"/>
            <a:ext cx="46842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First Person</a:t>
            </a:r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Second Person</a:t>
            </a:r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 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508000" y="4063975"/>
            <a:ext cx="43860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Third Person Limited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Third Person Objective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4913475" y="4063975"/>
            <a:ext cx="46539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Third Person Omniscient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3655925" y="3134825"/>
            <a:ext cx="2512149" cy="15942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Points of View</a:t>
            </a:r>
          </a:p>
        </p:txBody>
      </p:sp>
      <p:cxnSp>
        <p:nvCxnSpPr>
          <p:cNvPr id="30" name="Shape 30"/>
          <p:cNvCxnSpPr>
            <a:stCxn id="27" idx="1"/>
            <a:endCxn id="27" idx="3"/>
          </p:cNvCxnSpPr>
          <p:nvPr/>
        </p:nvCxnSpPr>
        <p:spPr>
          <a:xfrm>
            <a:off x="508000" y="5657125"/>
            <a:ext cx="4386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" name="Shape 31"/>
          <p:cNvCxnSpPr>
            <a:stCxn id="26" idx="1"/>
            <a:endCxn id="26" idx="3"/>
          </p:cNvCxnSpPr>
          <p:nvPr/>
        </p:nvCxnSpPr>
        <p:spPr>
          <a:xfrm>
            <a:off x="4883150" y="2304325"/>
            <a:ext cx="468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" name="Shape 32"/>
          <p:cNvCxnSpPr>
            <a:stCxn id="25" idx="1"/>
            <a:endCxn id="26" idx="1"/>
          </p:cNvCxnSpPr>
          <p:nvPr/>
        </p:nvCxnSpPr>
        <p:spPr>
          <a:xfrm rot="10800000" flipH="1">
            <a:off x="389700" y="2304300"/>
            <a:ext cx="4493400" cy="1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2844900" y="98175"/>
            <a:ext cx="3814575" cy="4803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 err="1"/>
              <a:t>Frayer</a:t>
            </a:r>
            <a:r>
              <a:rPr lang="en-US" sz="2666" dirty="0"/>
              <a:t> Model</a:t>
            </a:r>
          </a:p>
        </p:txBody>
      </p:sp>
      <p:sp>
        <p:nvSpPr>
          <p:cNvPr id="20" name="Shape 20"/>
          <p:cNvSpPr/>
          <p:nvPr/>
        </p:nvSpPr>
        <p:spPr>
          <a:xfrm>
            <a:off x="413550" y="616000"/>
            <a:ext cx="4472249" cy="3369699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4883150" y="615925"/>
            <a:ext cx="4729049" cy="340262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12750" y="3968725"/>
            <a:ext cx="4500724" cy="33205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883150" y="3968725"/>
            <a:ext cx="4729049" cy="33205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359150" y="2952750"/>
            <a:ext cx="3161525" cy="1991074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/>
          <p:nvPr/>
        </p:nvSpPr>
        <p:spPr>
          <a:xfrm>
            <a:off x="389700" y="727950"/>
            <a:ext cx="45006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Dialogue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Narration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4883150" y="711175"/>
            <a:ext cx="46842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First Person</a:t>
            </a:r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Second Person</a:t>
            </a:r>
          </a:p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 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508000" y="4063975"/>
            <a:ext cx="43860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Third Person Limited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Third Person Objective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4913475" y="4063975"/>
            <a:ext cx="4653900" cy="3186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Third Person Omniscient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3655925" y="3134825"/>
            <a:ext cx="2512149" cy="15942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sz="2133"/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33"/>
              <a:t>Points of View</a:t>
            </a:r>
          </a:p>
        </p:txBody>
      </p:sp>
      <p:cxnSp>
        <p:nvCxnSpPr>
          <p:cNvPr id="30" name="Shape 30"/>
          <p:cNvCxnSpPr>
            <a:stCxn id="27" idx="1"/>
            <a:endCxn id="27" idx="3"/>
          </p:cNvCxnSpPr>
          <p:nvPr/>
        </p:nvCxnSpPr>
        <p:spPr>
          <a:xfrm>
            <a:off x="508000" y="5657125"/>
            <a:ext cx="4386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" name="Shape 31"/>
          <p:cNvCxnSpPr>
            <a:stCxn id="26" idx="1"/>
            <a:endCxn id="26" idx="3"/>
          </p:cNvCxnSpPr>
          <p:nvPr/>
        </p:nvCxnSpPr>
        <p:spPr>
          <a:xfrm>
            <a:off x="4883150" y="2304325"/>
            <a:ext cx="468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" name="Shape 32"/>
          <p:cNvCxnSpPr>
            <a:stCxn id="25" idx="1"/>
            <a:endCxn id="26" idx="1"/>
          </p:cNvCxnSpPr>
          <p:nvPr/>
        </p:nvCxnSpPr>
        <p:spPr>
          <a:xfrm rot="10800000" flipH="1">
            <a:off x="389700" y="2304300"/>
            <a:ext cx="4493400" cy="1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191317526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Custom</PresentationFormat>
  <Paragraphs>48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Theme</vt:lpstr>
      <vt:lpstr>Frayer Model</vt:lpstr>
      <vt:lpstr>Frayer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Frayer Model</dc:title>
  <cp:lastModifiedBy>Durham Public Schools</cp:lastModifiedBy>
  <cp:revision>1</cp:revision>
  <dcterms:modified xsi:type="dcterms:W3CDTF">2015-09-15T17:24:36Z</dcterms:modified>
</cp:coreProperties>
</file>