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4" r:id="rId17"/>
  </p:sldIdLst>
  <p:sldSz cx="9144000" cy="6858000" type="screen4x3"/>
  <p:notesSz cx="6858000" cy="9144000"/>
  <p:embeddedFontLst>
    <p:embeddedFont>
      <p:font typeface="Calibri" panose="020F0502020204030204" pitchFamily="34" charset="0"/>
      <p:regular r:id="rId19"/>
      <p:bold r:id="rId20"/>
      <p:italic r:id="rId21"/>
      <p:boldItalic r:id="rId22"/>
    </p:embeddedFont>
    <p:embeddedFont>
      <p:font typeface="Helvetica Neue" panose="020B0604020202020204" charset="0"/>
      <p:regular r:id="rId23"/>
      <p:bold r:id="rId24"/>
      <p:italic r:id="rId25"/>
      <p:boldItalic r:id="rId26"/>
    </p:embeddedFont>
    <p:embeddedFont>
      <p:font typeface="Proxima Nova" panose="020B060402020202020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14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5573886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360"/>
              </a:spcBef>
              <a:spcAft>
                <a:spcPts val="0"/>
              </a:spcAft>
              <a:buNone/>
            </a:pPr>
            <a:endParaRPr/>
          </a:p>
        </p:txBody>
      </p:sp>
      <p:sp>
        <p:nvSpPr>
          <p:cNvPr id="100" name="Google Shape;100;p1: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360"/>
              </a:spcBef>
              <a:spcAft>
                <a:spcPts val="0"/>
              </a:spcAft>
              <a:buNone/>
            </a:pPr>
            <a:endParaRPr/>
          </a:p>
        </p:txBody>
      </p:sp>
      <p:sp>
        <p:nvSpPr>
          <p:cNvPr id="181" name="Google Shape;181;p10: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360"/>
              </a:spcBef>
              <a:spcAft>
                <a:spcPts val="0"/>
              </a:spcAft>
              <a:buNone/>
            </a:pPr>
            <a:endParaRPr/>
          </a:p>
        </p:txBody>
      </p:sp>
      <p:sp>
        <p:nvSpPr>
          <p:cNvPr id="188" name="Google Shape;188;p11: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360"/>
              </a:spcBef>
              <a:spcAft>
                <a:spcPts val="0"/>
              </a:spcAft>
              <a:buNone/>
            </a:pPr>
            <a:endParaRPr/>
          </a:p>
        </p:txBody>
      </p:sp>
      <p:sp>
        <p:nvSpPr>
          <p:cNvPr id="196" name="Google Shape;196;p12: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360"/>
              </a:spcBef>
              <a:spcAft>
                <a:spcPts val="0"/>
              </a:spcAft>
              <a:buNone/>
            </a:pPr>
            <a:endParaRPr/>
          </a:p>
        </p:txBody>
      </p:sp>
      <p:sp>
        <p:nvSpPr>
          <p:cNvPr id="204" name="Google Shape;204;p13: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360"/>
              </a:spcBef>
              <a:spcAft>
                <a:spcPts val="0"/>
              </a:spcAft>
              <a:buNone/>
            </a:pPr>
            <a:endParaRPr/>
          </a:p>
        </p:txBody>
      </p:sp>
      <p:sp>
        <p:nvSpPr>
          <p:cNvPr id="219" name="Google Shape;219;p14: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360"/>
              </a:spcBef>
              <a:spcAft>
                <a:spcPts val="0"/>
              </a:spcAft>
              <a:buNone/>
            </a:pPr>
            <a:endParaRPr/>
          </a:p>
        </p:txBody>
      </p:sp>
      <p:sp>
        <p:nvSpPr>
          <p:cNvPr id="226" name="Google Shape;226;p15: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360"/>
              </a:spcBef>
              <a:spcAft>
                <a:spcPts val="0"/>
              </a:spcAft>
              <a:buNone/>
            </a:pPr>
            <a:endParaRPr/>
          </a:p>
        </p:txBody>
      </p:sp>
      <p:sp>
        <p:nvSpPr>
          <p:cNvPr id="256" name="Google Shape;256;p19: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6" name="Google Shape;10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07" name="Google Shape;10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2</a:t>
            </a:fld>
            <a:endParaRPr sz="1200">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360"/>
              </a:spcBef>
              <a:spcAft>
                <a:spcPts val="0"/>
              </a:spcAft>
              <a:buNone/>
            </a:pPr>
            <a:endParaRPr/>
          </a:p>
        </p:txBody>
      </p:sp>
      <p:sp>
        <p:nvSpPr>
          <p:cNvPr id="119" name="Google Shape;119;p3: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4: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7" name="Google Shape;127;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28" name="Google Shape;128;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4</a:t>
            </a:fld>
            <a:endParaRPr sz="1200">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360"/>
              </a:spcBef>
              <a:spcAft>
                <a:spcPts val="0"/>
              </a:spcAft>
              <a:buNone/>
            </a:pPr>
            <a:endParaRPr/>
          </a:p>
        </p:txBody>
      </p:sp>
      <p:sp>
        <p:nvSpPr>
          <p:cNvPr id="136" name="Google Shape;136;p5: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360"/>
              </a:spcBef>
              <a:spcAft>
                <a:spcPts val="0"/>
              </a:spcAft>
              <a:buNone/>
            </a:pPr>
            <a:endParaRPr/>
          </a:p>
        </p:txBody>
      </p:sp>
      <p:sp>
        <p:nvSpPr>
          <p:cNvPr id="147" name="Google Shape;147;p6: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360"/>
              </a:spcBef>
              <a:spcAft>
                <a:spcPts val="0"/>
              </a:spcAft>
              <a:buNone/>
            </a:pPr>
            <a:endParaRPr/>
          </a:p>
        </p:txBody>
      </p:sp>
      <p:sp>
        <p:nvSpPr>
          <p:cNvPr id="155" name="Google Shape;155;p7: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360"/>
              </a:spcBef>
              <a:spcAft>
                <a:spcPts val="0"/>
              </a:spcAft>
              <a:buNone/>
            </a:pPr>
            <a:endParaRPr/>
          </a:p>
        </p:txBody>
      </p:sp>
      <p:sp>
        <p:nvSpPr>
          <p:cNvPr id="164" name="Google Shape;164;p8: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360"/>
              </a:spcBef>
              <a:spcAft>
                <a:spcPts val="0"/>
              </a:spcAft>
              <a:buNone/>
            </a:pPr>
            <a:endParaRPr/>
          </a:p>
        </p:txBody>
      </p:sp>
      <p:sp>
        <p:nvSpPr>
          <p:cNvPr id="173" name="Google Shape;173;p9: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2"/>
          <p:cNvSpPr>
            <a:spLocks noGrp="1"/>
          </p:cNvSpPr>
          <p:nvPr>
            <p:ph type="title"/>
          </p:nvPr>
        </p:nvSpPr>
        <p:spPr>
          <a:xfrm>
            <a:off x="762000" y="762000"/>
            <a:ext cx="7924800" cy="1143000"/>
          </a:xfrm>
          <a:prstGeom prst="roundRect">
            <a:avLst>
              <a:gd name="adj" fmla="val 21667"/>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1pPr>
            <a:lvl2pPr marR="0" lvl="1" algn="l" rtl="0">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2pPr>
            <a:lvl3pPr marR="0" lvl="2" algn="l" rtl="0">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3pPr>
            <a:lvl4pPr marR="0" lvl="3" algn="l" rtl="0">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4pPr>
            <a:lvl5pPr marR="0" lvl="4" algn="l" rtl="0">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5pPr>
            <a:lvl6pPr marR="0" lvl="5" algn="l" rtl="0">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6pPr>
            <a:lvl7pPr marR="0" lvl="6" algn="l" rtl="0">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7pPr>
            <a:lvl8pPr marR="0" lvl="7" algn="l" rtl="0">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8pPr>
            <a:lvl9pPr marR="0" lvl="8" algn="l" rtl="0">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9pPr>
          </a:lstStyle>
          <a:p>
            <a:endParaRPr/>
          </a:p>
        </p:txBody>
      </p:sp>
      <p:sp>
        <p:nvSpPr>
          <p:cNvPr id="24" name="Google Shape;24;p2"/>
          <p:cNvSpPr txBox="1">
            <a:spLocks noGrp="1"/>
          </p:cNvSpPr>
          <p:nvPr>
            <p:ph type="body" idx="1"/>
          </p:nvPr>
        </p:nvSpPr>
        <p:spPr>
          <a:xfrm>
            <a:off x="838200" y="2362200"/>
            <a:ext cx="7693025" cy="3724275"/>
          </a:xfrm>
          <a:prstGeom prst="rect">
            <a:avLst/>
          </a:prstGeom>
          <a:noFill/>
          <a:ln>
            <a:noFill/>
          </a:ln>
        </p:spPr>
        <p:txBody>
          <a:bodyPr spcFirstLastPara="1" wrap="square" lIns="91425" tIns="45700" rIns="91425" bIns="45700" anchor="t" anchorCtr="0"/>
          <a:lstStyle>
            <a:lvl1pPr marL="457200" marR="0" lvl="0" indent="-361950" algn="l" rtl="0">
              <a:spcBef>
                <a:spcPts val="560"/>
              </a:spcBef>
              <a:spcAft>
                <a:spcPts val="0"/>
              </a:spcAft>
              <a:buClr>
                <a:schemeClr val="dk1"/>
              </a:buClr>
              <a:buSzPts val="2100"/>
              <a:buFont typeface="Noto Sans Symbols"/>
              <a:buChar char="●"/>
              <a:defRPr sz="2800" b="0" i="0" u="none" strike="noStrike" cap="none">
                <a:solidFill>
                  <a:schemeClr val="dk1"/>
                </a:solidFill>
                <a:latin typeface="Arial"/>
                <a:ea typeface="Arial"/>
                <a:cs typeface="Arial"/>
                <a:sym typeface="Arial"/>
              </a:defRPr>
            </a:lvl1pPr>
            <a:lvl2pPr marL="914400" marR="0" lvl="1" indent="-342900" algn="l" rtl="0">
              <a:spcBef>
                <a:spcPts val="48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L="1371600" marR="0" lvl="2" indent="-323850" algn="l" rtl="0">
              <a:spcBef>
                <a:spcPts val="400"/>
              </a:spcBef>
              <a:spcAft>
                <a:spcPts val="0"/>
              </a:spcAft>
              <a:buClr>
                <a:schemeClr val="dk1"/>
              </a:buClr>
              <a:buSzPts val="1500"/>
              <a:buFont typeface="Noto Sans Symbols"/>
              <a:buChar char="●"/>
              <a:defRPr sz="2000" b="0" i="0" u="none" strike="noStrike" cap="none">
                <a:solidFill>
                  <a:schemeClr val="dk1"/>
                </a:solidFill>
                <a:latin typeface="Arial"/>
                <a:ea typeface="Arial"/>
                <a:cs typeface="Arial"/>
                <a:sym typeface="Arial"/>
              </a:defRPr>
            </a:lvl3pPr>
            <a:lvl4pPr marL="1828800" marR="0" lvl="3" indent="-320039" algn="l" rtl="0">
              <a:spcBef>
                <a:spcPts val="360"/>
              </a:spcBef>
              <a:spcAft>
                <a:spcPts val="0"/>
              </a:spcAft>
              <a:buClr>
                <a:schemeClr val="dk1"/>
              </a:buClr>
              <a:buSzPts val="1440"/>
              <a:buFont typeface="Arial"/>
              <a:buChar char="–"/>
              <a:defRPr sz="1800" b="0" i="0" u="none" strike="noStrike" cap="none">
                <a:solidFill>
                  <a:schemeClr val="dk1"/>
                </a:solidFill>
                <a:latin typeface="Arial"/>
                <a:ea typeface="Arial"/>
                <a:cs typeface="Arial"/>
                <a:sym typeface="Arial"/>
              </a:defRPr>
            </a:lvl4pPr>
            <a:lvl5pPr marL="2286000" marR="0" lvl="4" indent="-302895" algn="l" rtl="0">
              <a:spcBef>
                <a:spcPts val="360"/>
              </a:spcBef>
              <a:spcAft>
                <a:spcPts val="0"/>
              </a:spcAft>
              <a:buClr>
                <a:schemeClr val="dk1"/>
              </a:buClr>
              <a:buSzPts val="1170"/>
              <a:buFont typeface="Noto Sans Symbols"/>
              <a:buChar char="●"/>
              <a:defRPr sz="1800" b="0" i="0" u="none" strike="noStrike" cap="none">
                <a:solidFill>
                  <a:schemeClr val="dk1"/>
                </a:solidFill>
                <a:latin typeface="Arial"/>
                <a:ea typeface="Arial"/>
                <a:cs typeface="Arial"/>
                <a:sym typeface="Arial"/>
              </a:defRPr>
            </a:lvl5pPr>
            <a:lvl6pPr marL="2743200" marR="0" lvl="5" indent="-302895" algn="l" rtl="0">
              <a:spcBef>
                <a:spcPts val="360"/>
              </a:spcBef>
              <a:spcAft>
                <a:spcPts val="0"/>
              </a:spcAft>
              <a:buClr>
                <a:schemeClr val="dk1"/>
              </a:buClr>
              <a:buSzPts val="1170"/>
              <a:buFont typeface="Noto Sans Symbols"/>
              <a:buChar char="●"/>
              <a:defRPr sz="1800" b="0" i="0" u="none" strike="noStrike" cap="none">
                <a:solidFill>
                  <a:schemeClr val="dk1"/>
                </a:solidFill>
                <a:latin typeface="Arial"/>
                <a:ea typeface="Arial"/>
                <a:cs typeface="Arial"/>
                <a:sym typeface="Arial"/>
              </a:defRPr>
            </a:lvl6pPr>
            <a:lvl7pPr marL="3200400" marR="0" lvl="6" indent="-302895" algn="l" rtl="0">
              <a:spcBef>
                <a:spcPts val="360"/>
              </a:spcBef>
              <a:spcAft>
                <a:spcPts val="0"/>
              </a:spcAft>
              <a:buClr>
                <a:schemeClr val="dk1"/>
              </a:buClr>
              <a:buSzPts val="1170"/>
              <a:buFont typeface="Noto Sans Symbols"/>
              <a:buChar char="●"/>
              <a:defRPr sz="1800" b="0" i="0" u="none" strike="noStrike" cap="none">
                <a:solidFill>
                  <a:schemeClr val="dk1"/>
                </a:solidFill>
                <a:latin typeface="Arial"/>
                <a:ea typeface="Arial"/>
                <a:cs typeface="Arial"/>
                <a:sym typeface="Arial"/>
              </a:defRPr>
            </a:lvl7pPr>
            <a:lvl8pPr marL="3657600" marR="0" lvl="7" indent="-302895" algn="l" rtl="0">
              <a:spcBef>
                <a:spcPts val="360"/>
              </a:spcBef>
              <a:spcAft>
                <a:spcPts val="0"/>
              </a:spcAft>
              <a:buClr>
                <a:schemeClr val="dk1"/>
              </a:buClr>
              <a:buSzPts val="1170"/>
              <a:buFont typeface="Noto Sans Symbols"/>
              <a:buChar char="●"/>
              <a:defRPr sz="1800" b="0" i="0" u="none" strike="noStrike" cap="none">
                <a:solidFill>
                  <a:schemeClr val="dk1"/>
                </a:solidFill>
                <a:latin typeface="Arial"/>
                <a:ea typeface="Arial"/>
                <a:cs typeface="Arial"/>
                <a:sym typeface="Arial"/>
              </a:defRPr>
            </a:lvl8pPr>
            <a:lvl9pPr marL="4114800" marR="0" lvl="8" indent="-302895" algn="l" rtl="0">
              <a:spcBef>
                <a:spcPts val="360"/>
              </a:spcBef>
              <a:spcAft>
                <a:spcPts val="0"/>
              </a:spcAft>
              <a:buClr>
                <a:schemeClr val="dk1"/>
              </a:buClr>
              <a:buSzPts val="1170"/>
              <a:buFont typeface="Noto Sans Symbols"/>
              <a:buChar char="●"/>
              <a:defRPr sz="1800" b="0" i="0" u="none" strike="noStrike" cap="none">
                <a:solidFill>
                  <a:schemeClr val="dk1"/>
                </a:solidFill>
                <a:latin typeface="Arial"/>
                <a:ea typeface="Arial"/>
                <a:cs typeface="Arial"/>
                <a:sym typeface="Arial"/>
              </a:defRPr>
            </a:lvl9pPr>
          </a:lstStyle>
          <a:p>
            <a:endParaRPr/>
          </a:p>
        </p:txBody>
      </p:sp>
      <p:sp>
        <p:nvSpPr>
          <p:cNvPr id="25" name="Google Shape;25;p2"/>
          <p:cNvSpPr txBox="1">
            <a:spLocks noGrp="1"/>
          </p:cNvSpPr>
          <p:nvPr>
            <p:ph type="dt" idx="10"/>
          </p:nvPr>
        </p:nvSpPr>
        <p:spPr>
          <a:xfrm>
            <a:off x="2438400" y="6248400"/>
            <a:ext cx="2130425" cy="474663"/>
          </a:xfrm>
          <a:prstGeom prst="rect">
            <a:avLst/>
          </a:prstGeom>
          <a:noFill/>
          <a:ln>
            <a:noFill/>
          </a:ln>
        </p:spPr>
        <p:txBody>
          <a:bodyPr spcFirstLastPara="1" wrap="square" lIns="91425" tIns="45700" rIns="91425" bIns="45700" anchor="b" anchorCtr="0"/>
          <a:lstStyle>
            <a:lvl1pPr marR="0" lvl="0" algn="r" rtl="0">
              <a:spcBef>
                <a:spcPts val="0"/>
              </a:spcBef>
              <a:spcAft>
                <a:spcPts val="0"/>
              </a:spcAft>
              <a:buSzPts val="1400"/>
              <a:buNone/>
              <a:defRPr sz="14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6" name="Google Shape;26;p2"/>
          <p:cNvSpPr txBox="1">
            <a:spLocks noGrp="1"/>
          </p:cNvSpPr>
          <p:nvPr>
            <p:ph type="ftr" idx="11"/>
          </p:nvPr>
        </p:nvSpPr>
        <p:spPr>
          <a:xfrm>
            <a:off x="5791200" y="6248400"/>
            <a:ext cx="2897188" cy="474663"/>
          </a:xfrm>
          <a:prstGeom prst="rect">
            <a:avLst/>
          </a:prstGeom>
          <a:noFill/>
          <a:ln>
            <a:noFill/>
          </a:ln>
        </p:spPr>
        <p:txBody>
          <a:bodyPr spcFirstLastPara="1" wrap="square" lIns="91425" tIns="45700" rIns="91425" bIns="45700" anchor="b" anchorCtr="0"/>
          <a:lstStyle>
            <a:lvl1pPr marR="0" lvl="0" algn="ctr" rtl="0">
              <a:spcBef>
                <a:spcPts val="0"/>
              </a:spcBef>
              <a:spcAft>
                <a:spcPts val="0"/>
              </a:spcAft>
              <a:buSzPts val="1400"/>
              <a:buNone/>
              <a:defRPr sz="14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7" name="Google Shape;27;p2"/>
          <p:cNvSpPr txBox="1">
            <a:spLocks noGrp="1"/>
          </p:cNvSpPr>
          <p:nvPr>
            <p:ph type="sldNum" idx="12"/>
          </p:nvPr>
        </p:nvSpPr>
        <p:spPr>
          <a:xfrm>
            <a:off x="84138" y="6242050"/>
            <a:ext cx="587375" cy="488950"/>
          </a:xfrm>
          <a:prstGeom prst="rect">
            <a:avLst/>
          </a:prstGeom>
          <a:noFill/>
          <a:ln>
            <a:noFill/>
          </a:ln>
        </p:spPr>
        <p:txBody>
          <a:bodyPr spcFirstLastPara="1" wrap="square" lIns="91425" tIns="45700" rIns="91425" bIns="45700" anchor="b" anchorCtr="1">
            <a:noAutofit/>
          </a:bodyPr>
          <a:lstStyle>
            <a:lvl1pPr marL="0" marR="0" lvl="0" indent="0" algn="l" rtl="0">
              <a:spcBef>
                <a:spcPts val="0"/>
              </a:spcBef>
              <a:spcAft>
                <a:spcPts val="0"/>
              </a:spcAft>
              <a:buNone/>
              <a:defRPr sz="2600" b="1">
                <a:solidFill>
                  <a:schemeClr val="lt1"/>
                </a:solidFill>
                <a:latin typeface="Arial"/>
                <a:ea typeface="Arial"/>
                <a:cs typeface="Arial"/>
                <a:sym typeface="Arial"/>
              </a:defRPr>
            </a:lvl1pPr>
            <a:lvl2pPr marL="0" marR="0" lvl="1" indent="0" algn="l" rtl="0">
              <a:spcBef>
                <a:spcPts val="0"/>
              </a:spcBef>
              <a:spcAft>
                <a:spcPts val="0"/>
              </a:spcAft>
              <a:buNone/>
              <a:defRPr sz="2600" b="1">
                <a:solidFill>
                  <a:schemeClr val="lt1"/>
                </a:solidFill>
                <a:latin typeface="Arial"/>
                <a:ea typeface="Arial"/>
                <a:cs typeface="Arial"/>
                <a:sym typeface="Arial"/>
              </a:defRPr>
            </a:lvl2pPr>
            <a:lvl3pPr marL="0" marR="0" lvl="2" indent="0" algn="l" rtl="0">
              <a:spcBef>
                <a:spcPts val="0"/>
              </a:spcBef>
              <a:spcAft>
                <a:spcPts val="0"/>
              </a:spcAft>
              <a:buNone/>
              <a:defRPr sz="2600" b="1">
                <a:solidFill>
                  <a:schemeClr val="lt1"/>
                </a:solidFill>
                <a:latin typeface="Arial"/>
                <a:ea typeface="Arial"/>
                <a:cs typeface="Arial"/>
                <a:sym typeface="Arial"/>
              </a:defRPr>
            </a:lvl3pPr>
            <a:lvl4pPr marL="0" marR="0" lvl="3" indent="0" algn="l" rtl="0">
              <a:spcBef>
                <a:spcPts val="0"/>
              </a:spcBef>
              <a:spcAft>
                <a:spcPts val="0"/>
              </a:spcAft>
              <a:buNone/>
              <a:defRPr sz="2600" b="1">
                <a:solidFill>
                  <a:schemeClr val="lt1"/>
                </a:solidFill>
                <a:latin typeface="Arial"/>
                <a:ea typeface="Arial"/>
                <a:cs typeface="Arial"/>
                <a:sym typeface="Arial"/>
              </a:defRPr>
            </a:lvl4pPr>
            <a:lvl5pPr marL="0" marR="0" lvl="4" indent="0" algn="l" rtl="0">
              <a:spcBef>
                <a:spcPts val="0"/>
              </a:spcBef>
              <a:spcAft>
                <a:spcPts val="0"/>
              </a:spcAft>
              <a:buNone/>
              <a:defRPr sz="2600" b="1">
                <a:solidFill>
                  <a:schemeClr val="lt1"/>
                </a:solidFill>
                <a:latin typeface="Arial"/>
                <a:ea typeface="Arial"/>
                <a:cs typeface="Arial"/>
                <a:sym typeface="Arial"/>
              </a:defRPr>
            </a:lvl5pPr>
            <a:lvl6pPr marL="0" marR="0" lvl="5" indent="0" algn="l" rtl="0">
              <a:spcBef>
                <a:spcPts val="0"/>
              </a:spcBef>
              <a:spcAft>
                <a:spcPts val="0"/>
              </a:spcAft>
              <a:buNone/>
              <a:defRPr sz="2600" b="1">
                <a:solidFill>
                  <a:schemeClr val="lt1"/>
                </a:solidFill>
                <a:latin typeface="Arial"/>
                <a:ea typeface="Arial"/>
                <a:cs typeface="Arial"/>
                <a:sym typeface="Arial"/>
              </a:defRPr>
            </a:lvl6pPr>
            <a:lvl7pPr marL="0" marR="0" lvl="6" indent="0" algn="l" rtl="0">
              <a:spcBef>
                <a:spcPts val="0"/>
              </a:spcBef>
              <a:spcAft>
                <a:spcPts val="0"/>
              </a:spcAft>
              <a:buNone/>
              <a:defRPr sz="2600" b="1">
                <a:solidFill>
                  <a:schemeClr val="lt1"/>
                </a:solidFill>
                <a:latin typeface="Arial"/>
                <a:ea typeface="Arial"/>
                <a:cs typeface="Arial"/>
                <a:sym typeface="Arial"/>
              </a:defRPr>
            </a:lvl7pPr>
            <a:lvl8pPr marL="0" marR="0" lvl="7" indent="0" algn="l" rtl="0">
              <a:spcBef>
                <a:spcPts val="0"/>
              </a:spcBef>
              <a:spcAft>
                <a:spcPts val="0"/>
              </a:spcAft>
              <a:buNone/>
              <a:defRPr sz="2600" b="1">
                <a:solidFill>
                  <a:schemeClr val="lt1"/>
                </a:solidFill>
                <a:latin typeface="Arial"/>
                <a:ea typeface="Arial"/>
                <a:cs typeface="Arial"/>
                <a:sym typeface="Arial"/>
              </a:defRPr>
            </a:lvl8pPr>
            <a:lvl9pPr marL="0" marR="0" lvl="8" indent="0" algn="l" rtl="0">
              <a:spcBef>
                <a:spcPts val="0"/>
              </a:spcBef>
              <a:spcAft>
                <a:spcPts val="0"/>
              </a:spcAft>
              <a:buNone/>
              <a:defRPr sz="2600" b="1">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5"/>
        <p:cNvGrpSpPr/>
        <p:nvPr/>
      </p:nvGrpSpPr>
      <p:grpSpPr>
        <a:xfrm>
          <a:off x="0" y="0"/>
          <a:ext cx="0" cy="0"/>
          <a:chOff x="0" y="0"/>
          <a:chExt cx="0" cy="0"/>
        </a:xfrm>
      </p:grpSpPr>
      <p:sp>
        <p:nvSpPr>
          <p:cNvPr id="86" name="Google Shape;86;p11"/>
          <p:cNvSpPr>
            <a:spLocks noGrp="1"/>
          </p:cNvSpPr>
          <p:nvPr>
            <p:ph type="title"/>
          </p:nvPr>
        </p:nvSpPr>
        <p:spPr>
          <a:xfrm>
            <a:off x="762000" y="762000"/>
            <a:ext cx="7924800" cy="1143000"/>
          </a:xfrm>
          <a:prstGeom prst="roundRect">
            <a:avLst>
              <a:gd name="adj" fmla="val 21667"/>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1pPr>
            <a:lvl2pPr marR="0" lvl="1" algn="l" rtl="0">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2pPr>
            <a:lvl3pPr marR="0" lvl="2" algn="l" rtl="0">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3pPr>
            <a:lvl4pPr marR="0" lvl="3" algn="l" rtl="0">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4pPr>
            <a:lvl5pPr marR="0" lvl="4" algn="l" rtl="0">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5pPr>
            <a:lvl6pPr marR="0" lvl="5" algn="l" rtl="0">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6pPr>
            <a:lvl7pPr marR="0" lvl="6" algn="l" rtl="0">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7pPr>
            <a:lvl8pPr marR="0" lvl="7" algn="l" rtl="0">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8pPr>
            <a:lvl9pPr marR="0" lvl="8" algn="l" rtl="0">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9pPr>
          </a:lstStyle>
          <a:p>
            <a:endParaRPr/>
          </a:p>
        </p:txBody>
      </p:sp>
      <p:sp>
        <p:nvSpPr>
          <p:cNvPr id="87" name="Google Shape;87;p11"/>
          <p:cNvSpPr txBox="1">
            <a:spLocks noGrp="1"/>
          </p:cNvSpPr>
          <p:nvPr>
            <p:ph type="body" idx="1"/>
          </p:nvPr>
        </p:nvSpPr>
        <p:spPr>
          <a:xfrm rot="5400000">
            <a:off x="2822575" y="377825"/>
            <a:ext cx="3724275" cy="7693025"/>
          </a:xfrm>
          <a:prstGeom prst="rect">
            <a:avLst/>
          </a:prstGeom>
          <a:noFill/>
          <a:ln>
            <a:noFill/>
          </a:ln>
        </p:spPr>
        <p:txBody>
          <a:bodyPr spcFirstLastPara="1" wrap="square" lIns="91425" tIns="45700" rIns="91425" bIns="45700" anchor="t" anchorCtr="0"/>
          <a:lstStyle>
            <a:lvl1pPr marL="457200" marR="0" lvl="0" indent="-361950" algn="l" rtl="0">
              <a:spcBef>
                <a:spcPts val="560"/>
              </a:spcBef>
              <a:spcAft>
                <a:spcPts val="0"/>
              </a:spcAft>
              <a:buClr>
                <a:schemeClr val="dk1"/>
              </a:buClr>
              <a:buSzPts val="2100"/>
              <a:buFont typeface="Noto Sans Symbols"/>
              <a:buChar char="●"/>
              <a:defRPr sz="2800" b="0" i="0" u="none" strike="noStrike" cap="none">
                <a:solidFill>
                  <a:schemeClr val="dk1"/>
                </a:solidFill>
                <a:latin typeface="Arial"/>
                <a:ea typeface="Arial"/>
                <a:cs typeface="Arial"/>
                <a:sym typeface="Arial"/>
              </a:defRPr>
            </a:lvl1pPr>
            <a:lvl2pPr marL="914400" marR="0" lvl="1" indent="-342900" algn="l" rtl="0">
              <a:spcBef>
                <a:spcPts val="48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L="1371600" marR="0" lvl="2" indent="-323850" algn="l" rtl="0">
              <a:spcBef>
                <a:spcPts val="400"/>
              </a:spcBef>
              <a:spcAft>
                <a:spcPts val="0"/>
              </a:spcAft>
              <a:buClr>
                <a:schemeClr val="dk1"/>
              </a:buClr>
              <a:buSzPts val="1500"/>
              <a:buFont typeface="Noto Sans Symbols"/>
              <a:buChar char="●"/>
              <a:defRPr sz="2000" b="0" i="0" u="none" strike="noStrike" cap="none">
                <a:solidFill>
                  <a:schemeClr val="dk1"/>
                </a:solidFill>
                <a:latin typeface="Arial"/>
                <a:ea typeface="Arial"/>
                <a:cs typeface="Arial"/>
                <a:sym typeface="Arial"/>
              </a:defRPr>
            </a:lvl3pPr>
            <a:lvl4pPr marL="1828800" marR="0" lvl="3" indent="-320039" algn="l" rtl="0">
              <a:spcBef>
                <a:spcPts val="360"/>
              </a:spcBef>
              <a:spcAft>
                <a:spcPts val="0"/>
              </a:spcAft>
              <a:buClr>
                <a:schemeClr val="dk1"/>
              </a:buClr>
              <a:buSzPts val="1440"/>
              <a:buFont typeface="Arial"/>
              <a:buChar char="–"/>
              <a:defRPr sz="1800" b="0" i="0" u="none" strike="noStrike" cap="none">
                <a:solidFill>
                  <a:schemeClr val="dk1"/>
                </a:solidFill>
                <a:latin typeface="Arial"/>
                <a:ea typeface="Arial"/>
                <a:cs typeface="Arial"/>
                <a:sym typeface="Arial"/>
              </a:defRPr>
            </a:lvl4pPr>
            <a:lvl5pPr marL="2286000" marR="0" lvl="4" indent="-302895" algn="l" rtl="0">
              <a:spcBef>
                <a:spcPts val="360"/>
              </a:spcBef>
              <a:spcAft>
                <a:spcPts val="0"/>
              </a:spcAft>
              <a:buClr>
                <a:schemeClr val="dk1"/>
              </a:buClr>
              <a:buSzPts val="1170"/>
              <a:buFont typeface="Noto Sans Symbols"/>
              <a:buChar char="●"/>
              <a:defRPr sz="1800" b="0" i="0" u="none" strike="noStrike" cap="none">
                <a:solidFill>
                  <a:schemeClr val="dk1"/>
                </a:solidFill>
                <a:latin typeface="Arial"/>
                <a:ea typeface="Arial"/>
                <a:cs typeface="Arial"/>
                <a:sym typeface="Arial"/>
              </a:defRPr>
            </a:lvl5pPr>
            <a:lvl6pPr marL="2743200" marR="0" lvl="5" indent="-302895" algn="l" rtl="0">
              <a:spcBef>
                <a:spcPts val="360"/>
              </a:spcBef>
              <a:spcAft>
                <a:spcPts val="0"/>
              </a:spcAft>
              <a:buClr>
                <a:schemeClr val="dk1"/>
              </a:buClr>
              <a:buSzPts val="1170"/>
              <a:buFont typeface="Noto Sans Symbols"/>
              <a:buChar char="●"/>
              <a:defRPr sz="1800" b="0" i="0" u="none" strike="noStrike" cap="none">
                <a:solidFill>
                  <a:schemeClr val="dk1"/>
                </a:solidFill>
                <a:latin typeface="Arial"/>
                <a:ea typeface="Arial"/>
                <a:cs typeface="Arial"/>
                <a:sym typeface="Arial"/>
              </a:defRPr>
            </a:lvl6pPr>
            <a:lvl7pPr marL="3200400" marR="0" lvl="6" indent="-302895" algn="l" rtl="0">
              <a:spcBef>
                <a:spcPts val="360"/>
              </a:spcBef>
              <a:spcAft>
                <a:spcPts val="0"/>
              </a:spcAft>
              <a:buClr>
                <a:schemeClr val="dk1"/>
              </a:buClr>
              <a:buSzPts val="1170"/>
              <a:buFont typeface="Noto Sans Symbols"/>
              <a:buChar char="●"/>
              <a:defRPr sz="1800" b="0" i="0" u="none" strike="noStrike" cap="none">
                <a:solidFill>
                  <a:schemeClr val="dk1"/>
                </a:solidFill>
                <a:latin typeface="Arial"/>
                <a:ea typeface="Arial"/>
                <a:cs typeface="Arial"/>
                <a:sym typeface="Arial"/>
              </a:defRPr>
            </a:lvl7pPr>
            <a:lvl8pPr marL="3657600" marR="0" lvl="7" indent="-302895" algn="l" rtl="0">
              <a:spcBef>
                <a:spcPts val="360"/>
              </a:spcBef>
              <a:spcAft>
                <a:spcPts val="0"/>
              </a:spcAft>
              <a:buClr>
                <a:schemeClr val="dk1"/>
              </a:buClr>
              <a:buSzPts val="1170"/>
              <a:buFont typeface="Noto Sans Symbols"/>
              <a:buChar char="●"/>
              <a:defRPr sz="1800" b="0" i="0" u="none" strike="noStrike" cap="none">
                <a:solidFill>
                  <a:schemeClr val="dk1"/>
                </a:solidFill>
                <a:latin typeface="Arial"/>
                <a:ea typeface="Arial"/>
                <a:cs typeface="Arial"/>
                <a:sym typeface="Arial"/>
              </a:defRPr>
            </a:lvl8pPr>
            <a:lvl9pPr marL="4114800" marR="0" lvl="8" indent="-302895" algn="l" rtl="0">
              <a:spcBef>
                <a:spcPts val="360"/>
              </a:spcBef>
              <a:spcAft>
                <a:spcPts val="0"/>
              </a:spcAft>
              <a:buClr>
                <a:schemeClr val="dk1"/>
              </a:buClr>
              <a:buSzPts val="1170"/>
              <a:buFont typeface="Noto Sans Symbols"/>
              <a:buChar char="●"/>
              <a:defRPr sz="1800" b="0" i="0" u="none" strike="noStrike" cap="none">
                <a:solidFill>
                  <a:schemeClr val="dk1"/>
                </a:solidFill>
                <a:latin typeface="Arial"/>
                <a:ea typeface="Arial"/>
                <a:cs typeface="Arial"/>
                <a:sym typeface="Arial"/>
              </a:defRPr>
            </a:lvl9pPr>
          </a:lstStyle>
          <a:p>
            <a:endParaRPr/>
          </a:p>
        </p:txBody>
      </p:sp>
      <p:sp>
        <p:nvSpPr>
          <p:cNvPr id="88" name="Google Shape;88;p11"/>
          <p:cNvSpPr txBox="1">
            <a:spLocks noGrp="1"/>
          </p:cNvSpPr>
          <p:nvPr>
            <p:ph type="dt" idx="10"/>
          </p:nvPr>
        </p:nvSpPr>
        <p:spPr>
          <a:xfrm>
            <a:off x="2438400" y="6248400"/>
            <a:ext cx="2130425" cy="474663"/>
          </a:xfrm>
          <a:prstGeom prst="rect">
            <a:avLst/>
          </a:prstGeom>
          <a:noFill/>
          <a:ln>
            <a:noFill/>
          </a:ln>
        </p:spPr>
        <p:txBody>
          <a:bodyPr spcFirstLastPara="1" wrap="square" lIns="91425" tIns="45700" rIns="91425" bIns="45700" anchor="b" anchorCtr="0"/>
          <a:lstStyle>
            <a:lvl1pPr marR="0" lvl="0" algn="r" rtl="0">
              <a:spcBef>
                <a:spcPts val="0"/>
              </a:spcBef>
              <a:spcAft>
                <a:spcPts val="0"/>
              </a:spcAft>
              <a:buSzPts val="1400"/>
              <a:buNone/>
              <a:defRPr sz="14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9" name="Google Shape;89;p11"/>
          <p:cNvSpPr txBox="1">
            <a:spLocks noGrp="1"/>
          </p:cNvSpPr>
          <p:nvPr>
            <p:ph type="ftr" idx="11"/>
          </p:nvPr>
        </p:nvSpPr>
        <p:spPr>
          <a:xfrm>
            <a:off x="5791200" y="6248400"/>
            <a:ext cx="2897188" cy="474663"/>
          </a:xfrm>
          <a:prstGeom prst="rect">
            <a:avLst/>
          </a:prstGeom>
          <a:noFill/>
          <a:ln>
            <a:noFill/>
          </a:ln>
        </p:spPr>
        <p:txBody>
          <a:bodyPr spcFirstLastPara="1" wrap="square" lIns="91425" tIns="45700" rIns="91425" bIns="45700" anchor="b" anchorCtr="0"/>
          <a:lstStyle>
            <a:lvl1pPr marR="0" lvl="0" algn="ctr" rtl="0">
              <a:spcBef>
                <a:spcPts val="0"/>
              </a:spcBef>
              <a:spcAft>
                <a:spcPts val="0"/>
              </a:spcAft>
              <a:buSzPts val="1400"/>
              <a:buNone/>
              <a:defRPr sz="14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0" name="Google Shape;90;p11"/>
          <p:cNvSpPr txBox="1">
            <a:spLocks noGrp="1"/>
          </p:cNvSpPr>
          <p:nvPr>
            <p:ph type="sldNum" idx="12"/>
          </p:nvPr>
        </p:nvSpPr>
        <p:spPr>
          <a:xfrm>
            <a:off x="84138" y="6242050"/>
            <a:ext cx="587375" cy="488950"/>
          </a:xfrm>
          <a:prstGeom prst="rect">
            <a:avLst/>
          </a:prstGeom>
          <a:noFill/>
          <a:ln>
            <a:noFill/>
          </a:ln>
        </p:spPr>
        <p:txBody>
          <a:bodyPr spcFirstLastPara="1" wrap="square" lIns="91425" tIns="45700" rIns="91425" bIns="45700" anchor="b" anchorCtr="1">
            <a:noAutofit/>
          </a:bodyPr>
          <a:lstStyle>
            <a:lvl1pPr marL="0" marR="0" lvl="0" indent="0" algn="l" rtl="0">
              <a:spcBef>
                <a:spcPts val="0"/>
              </a:spcBef>
              <a:spcAft>
                <a:spcPts val="0"/>
              </a:spcAft>
              <a:buNone/>
              <a:defRPr sz="2600" b="1">
                <a:solidFill>
                  <a:schemeClr val="lt1"/>
                </a:solidFill>
                <a:latin typeface="Arial"/>
                <a:ea typeface="Arial"/>
                <a:cs typeface="Arial"/>
                <a:sym typeface="Arial"/>
              </a:defRPr>
            </a:lvl1pPr>
            <a:lvl2pPr marL="0" marR="0" lvl="1" indent="0" algn="l" rtl="0">
              <a:spcBef>
                <a:spcPts val="0"/>
              </a:spcBef>
              <a:spcAft>
                <a:spcPts val="0"/>
              </a:spcAft>
              <a:buNone/>
              <a:defRPr sz="2600" b="1">
                <a:solidFill>
                  <a:schemeClr val="lt1"/>
                </a:solidFill>
                <a:latin typeface="Arial"/>
                <a:ea typeface="Arial"/>
                <a:cs typeface="Arial"/>
                <a:sym typeface="Arial"/>
              </a:defRPr>
            </a:lvl2pPr>
            <a:lvl3pPr marL="0" marR="0" lvl="2" indent="0" algn="l" rtl="0">
              <a:spcBef>
                <a:spcPts val="0"/>
              </a:spcBef>
              <a:spcAft>
                <a:spcPts val="0"/>
              </a:spcAft>
              <a:buNone/>
              <a:defRPr sz="2600" b="1">
                <a:solidFill>
                  <a:schemeClr val="lt1"/>
                </a:solidFill>
                <a:latin typeface="Arial"/>
                <a:ea typeface="Arial"/>
                <a:cs typeface="Arial"/>
                <a:sym typeface="Arial"/>
              </a:defRPr>
            </a:lvl3pPr>
            <a:lvl4pPr marL="0" marR="0" lvl="3" indent="0" algn="l" rtl="0">
              <a:spcBef>
                <a:spcPts val="0"/>
              </a:spcBef>
              <a:spcAft>
                <a:spcPts val="0"/>
              </a:spcAft>
              <a:buNone/>
              <a:defRPr sz="2600" b="1">
                <a:solidFill>
                  <a:schemeClr val="lt1"/>
                </a:solidFill>
                <a:latin typeface="Arial"/>
                <a:ea typeface="Arial"/>
                <a:cs typeface="Arial"/>
                <a:sym typeface="Arial"/>
              </a:defRPr>
            </a:lvl4pPr>
            <a:lvl5pPr marL="0" marR="0" lvl="4" indent="0" algn="l" rtl="0">
              <a:spcBef>
                <a:spcPts val="0"/>
              </a:spcBef>
              <a:spcAft>
                <a:spcPts val="0"/>
              </a:spcAft>
              <a:buNone/>
              <a:defRPr sz="2600" b="1">
                <a:solidFill>
                  <a:schemeClr val="lt1"/>
                </a:solidFill>
                <a:latin typeface="Arial"/>
                <a:ea typeface="Arial"/>
                <a:cs typeface="Arial"/>
                <a:sym typeface="Arial"/>
              </a:defRPr>
            </a:lvl5pPr>
            <a:lvl6pPr marL="0" marR="0" lvl="5" indent="0" algn="l" rtl="0">
              <a:spcBef>
                <a:spcPts val="0"/>
              </a:spcBef>
              <a:spcAft>
                <a:spcPts val="0"/>
              </a:spcAft>
              <a:buNone/>
              <a:defRPr sz="2600" b="1">
                <a:solidFill>
                  <a:schemeClr val="lt1"/>
                </a:solidFill>
                <a:latin typeface="Arial"/>
                <a:ea typeface="Arial"/>
                <a:cs typeface="Arial"/>
                <a:sym typeface="Arial"/>
              </a:defRPr>
            </a:lvl6pPr>
            <a:lvl7pPr marL="0" marR="0" lvl="6" indent="0" algn="l" rtl="0">
              <a:spcBef>
                <a:spcPts val="0"/>
              </a:spcBef>
              <a:spcAft>
                <a:spcPts val="0"/>
              </a:spcAft>
              <a:buNone/>
              <a:defRPr sz="2600" b="1">
                <a:solidFill>
                  <a:schemeClr val="lt1"/>
                </a:solidFill>
                <a:latin typeface="Arial"/>
                <a:ea typeface="Arial"/>
                <a:cs typeface="Arial"/>
                <a:sym typeface="Arial"/>
              </a:defRPr>
            </a:lvl7pPr>
            <a:lvl8pPr marL="0" marR="0" lvl="7" indent="0" algn="l" rtl="0">
              <a:spcBef>
                <a:spcPts val="0"/>
              </a:spcBef>
              <a:spcAft>
                <a:spcPts val="0"/>
              </a:spcAft>
              <a:buNone/>
              <a:defRPr sz="2600" b="1">
                <a:solidFill>
                  <a:schemeClr val="lt1"/>
                </a:solidFill>
                <a:latin typeface="Arial"/>
                <a:ea typeface="Arial"/>
                <a:cs typeface="Arial"/>
                <a:sym typeface="Arial"/>
              </a:defRPr>
            </a:lvl8pPr>
            <a:lvl9pPr marL="0" marR="0" lvl="8" indent="0" algn="l" rtl="0">
              <a:spcBef>
                <a:spcPts val="0"/>
              </a:spcBef>
              <a:spcAft>
                <a:spcPts val="0"/>
              </a:spcAft>
              <a:buNone/>
              <a:defRPr sz="2600" b="1">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1"/>
        <p:cNvGrpSpPr/>
        <p:nvPr/>
      </p:nvGrpSpPr>
      <p:grpSpPr>
        <a:xfrm>
          <a:off x="0" y="0"/>
          <a:ext cx="0" cy="0"/>
          <a:chOff x="0" y="0"/>
          <a:chExt cx="0" cy="0"/>
        </a:xfrm>
      </p:grpSpPr>
      <p:sp>
        <p:nvSpPr>
          <p:cNvPr id="92" name="Google Shape;92;p12"/>
          <p:cNvSpPr>
            <a:spLocks noGrp="1"/>
          </p:cNvSpPr>
          <p:nvPr>
            <p:ph type="title"/>
          </p:nvPr>
        </p:nvSpPr>
        <p:spPr>
          <a:xfrm>
            <a:off x="6705600" y="762000"/>
            <a:ext cx="1981200" cy="5324475"/>
          </a:xfrm>
          <a:prstGeom prst="roundRect">
            <a:avLst>
              <a:gd name="adj" fmla="val 21667"/>
            </a:avLst>
          </a:prstGeom>
          <a:noFill/>
          <a:ln>
            <a:noFill/>
          </a:ln>
        </p:spPr>
        <p:txBody>
          <a:bodyPr spcFirstLastPara="1" wrap="square" lIns="91425" tIns="45700" rIns="91425" bIns="45700" anchor="b" anchorCtr="0"/>
          <a:lstStyle>
            <a:lvl1pPr lvl="0">
              <a:spcBef>
                <a:spcPts val="0"/>
              </a:spcBef>
              <a:spcAft>
                <a:spcPts val="0"/>
              </a:spcAft>
              <a:buNone/>
              <a:defRPr/>
            </a:lvl1pPr>
          </a:lstStyle>
          <a:p>
            <a:endParaRPr/>
          </a:p>
        </p:txBody>
      </p:sp>
      <p:sp>
        <p:nvSpPr>
          <p:cNvPr id="93" name="Google Shape;93;p12"/>
          <p:cNvSpPr txBox="1"/>
          <p:nvPr/>
        </p:nvSpPr>
        <p:spPr>
          <a:xfrm rot="5400000">
            <a:off x="5159690" y="2559365"/>
            <a:ext cx="5073019" cy="1729744"/>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None/>
            </a:pPr>
            <a:r>
              <a:rPr lang="en-US" sz="3600" b="1" i="0" u="none" strike="noStrike" cap="none">
                <a:solidFill>
                  <a:schemeClr val="dk2"/>
                </a:solidFill>
                <a:latin typeface="Arial"/>
                <a:ea typeface="Arial"/>
                <a:cs typeface="Arial"/>
                <a:sym typeface="Arial"/>
              </a:rPr>
              <a:t>Click to edit Master title style</a:t>
            </a:r>
            <a:endParaRPr/>
          </a:p>
        </p:txBody>
      </p:sp>
      <p:sp>
        <p:nvSpPr>
          <p:cNvPr id="94" name="Google Shape;94;p12"/>
          <p:cNvSpPr txBox="1">
            <a:spLocks noGrp="1"/>
          </p:cNvSpPr>
          <p:nvPr>
            <p:ph type="body" idx="1"/>
          </p:nvPr>
        </p:nvSpPr>
        <p:spPr>
          <a:xfrm rot="5400000">
            <a:off x="995363" y="528637"/>
            <a:ext cx="5324475" cy="5791200"/>
          </a:xfrm>
          <a:prstGeom prst="rect">
            <a:avLst/>
          </a:prstGeom>
          <a:noFill/>
          <a:ln>
            <a:noFill/>
          </a:ln>
        </p:spPr>
        <p:txBody>
          <a:bodyPr spcFirstLastPara="1" wrap="square" lIns="91425" tIns="45700" rIns="91425" bIns="45700" anchor="t" anchorCtr="0"/>
          <a:lstStyle>
            <a:lvl1pPr marL="457200" marR="0" lvl="0" indent="-361950" algn="l" rtl="0">
              <a:spcBef>
                <a:spcPts val="560"/>
              </a:spcBef>
              <a:spcAft>
                <a:spcPts val="0"/>
              </a:spcAft>
              <a:buClr>
                <a:schemeClr val="dk1"/>
              </a:buClr>
              <a:buSzPts val="2100"/>
              <a:buFont typeface="Noto Sans Symbols"/>
              <a:buChar char="●"/>
              <a:defRPr sz="2800" b="0" i="0" u="none" strike="noStrike" cap="none">
                <a:solidFill>
                  <a:schemeClr val="dk1"/>
                </a:solidFill>
                <a:latin typeface="Arial"/>
                <a:ea typeface="Arial"/>
                <a:cs typeface="Arial"/>
                <a:sym typeface="Arial"/>
              </a:defRPr>
            </a:lvl1pPr>
            <a:lvl2pPr marL="914400" marR="0" lvl="1" indent="-342900" algn="l" rtl="0">
              <a:spcBef>
                <a:spcPts val="48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L="1371600" marR="0" lvl="2" indent="-323850" algn="l" rtl="0">
              <a:spcBef>
                <a:spcPts val="400"/>
              </a:spcBef>
              <a:spcAft>
                <a:spcPts val="0"/>
              </a:spcAft>
              <a:buClr>
                <a:schemeClr val="dk1"/>
              </a:buClr>
              <a:buSzPts val="1500"/>
              <a:buFont typeface="Noto Sans Symbols"/>
              <a:buChar char="●"/>
              <a:defRPr sz="2000" b="0" i="0" u="none" strike="noStrike" cap="none">
                <a:solidFill>
                  <a:schemeClr val="dk1"/>
                </a:solidFill>
                <a:latin typeface="Arial"/>
                <a:ea typeface="Arial"/>
                <a:cs typeface="Arial"/>
                <a:sym typeface="Arial"/>
              </a:defRPr>
            </a:lvl3pPr>
            <a:lvl4pPr marL="1828800" marR="0" lvl="3" indent="-320039" algn="l" rtl="0">
              <a:spcBef>
                <a:spcPts val="360"/>
              </a:spcBef>
              <a:spcAft>
                <a:spcPts val="0"/>
              </a:spcAft>
              <a:buClr>
                <a:schemeClr val="dk1"/>
              </a:buClr>
              <a:buSzPts val="1440"/>
              <a:buFont typeface="Arial"/>
              <a:buChar char="–"/>
              <a:defRPr sz="1800" b="0" i="0" u="none" strike="noStrike" cap="none">
                <a:solidFill>
                  <a:schemeClr val="dk1"/>
                </a:solidFill>
                <a:latin typeface="Arial"/>
                <a:ea typeface="Arial"/>
                <a:cs typeface="Arial"/>
                <a:sym typeface="Arial"/>
              </a:defRPr>
            </a:lvl4pPr>
            <a:lvl5pPr marL="2286000" marR="0" lvl="4" indent="-302895" algn="l" rtl="0">
              <a:spcBef>
                <a:spcPts val="360"/>
              </a:spcBef>
              <a:spcAft>
                <a:spcPts val="0"/>
              </a:spcAft>
              <a:buClr>
                <a:schemeClr val="dk1"/>
              </a:buClr>
              <a:buSzPts val="1170"/>
              <a:buFont typeface="Noto Sans Symbols"/>
              <a:buChar char="●"/>
              <a:defRPr sz="1800" b="0" i="0" u="none" strike="noStrike" cap="none">
                <a:solidFill>
                  <a:schemeClr val="dk1"/>
                </a:solidFill>
                <a:latin typeface="Arial"/>
                <a:ea typeface="Arial"/>
                <a:cs typeface="Arial"/>
                <a:sym typeface="Arial"/>
              </a:defRPr>
            </a:lvl5pPr>
            <a:lvl6pPr marL="2743200" marR="0" lvl="5" indent="-302895" algn="l" rtl="0">
              <a:spcBef>
                <a:spcPts val="360"/>
              </a:spcBef>
              <a:spcAft>
                <a:spcPts val="0"/>
              </a:spcAft>
              <a:buClr>
                <a:schemeClr val="dk1"/>
              </a:buClr>
              <a:buSzPts val="1170"/>
              <a:buFont typeface="Noto Sans Symbols"/>
              <a:buChar char="●"/>
              <a:defRPr sz="1800" b="0" i="0" u="none" strike="noStrike" cap="none">
                <a:solidFill>
                  <a:schemeClr val="dk1"/>
                </a:solidFill>
                <a:latin typeface="Arial"/>
                <a:ea typeface="Arial"/>
                <a:cs typeface="Arial"/>
                <a:sym typeface="Arial"/>
              </a:defRPr>
            </a:lvl6pPr>
            <a:lvl7pPr marL="3200400" marR="0" lvl="6" indent="-302895" algn="l" rtl="0">
              <a:spcBef>
                <a:spcPts val="360"/>
              </a:spcBef>
              <a:spcAft>
                <a:spcPts val="0"/>
              </a:spcAft>
              <a:buClr>
                <a:schemeClr val="dk1"/>
              </a:buClr>
              <a:buSzPts val="1170"/>
              <a:buFont typeface="Noto Sans Symbols"/>
              <a:buChar char="●"/>
              <a:defRPr sz="1800" b="0" i="0" u="none" strike="noStrike" cap="none">
                <a:solidFill>
                  <a:schemeClr val="dk1"/>
                </a:solidFill>
                <a:latin typeface="Arial"/>
                <a:ea typeface="Arial"/>
                <a:cs typeface="Arial"/>
                <a:sym typeface="Arial"/>
              </a:defRPr>
            </a:lvl7pPr>
            <a:lvl8pPr marL="3657600" marR="0" lvl="7" indent="-302895" algn="l" rtl="0">
              <a:spcBef>
                <a:spcPts val="360"/>
              </a:spcBef>
              <a:spcAft>
                <a:spcPts val="0"/>
              </a:spcAft>
              <a:buClr>
                <a:schemeClr val="dk1"/>
              </a:buClr>
              <a:buSzPts val="1170"/>
              <a:buFont typeface="Noto Sans Symbols"/>
              <a:buChar char="●"/>
              <a:defRPr sz="1800" b="0" i="0" u="none" strike="noStrike" cap="none">
                <a:solidFill>
                  <a:schemeClr val="dk1"/>
                </a:solidFill>
                <a:latin typeface="Arial"/>
                <a:ea typeface="Arial"/>
                <a:cs typeface="Arial"/>
                <a:sym typeface="Arial"/>
              </a:defRPr>
            </a:lvl8pPr>
            <a:lvl9pPr marL="4114800" marR="0" lvl="8" indent="-302895" algn="l" rtl="0">
              <a:spcBef>
                <a:spcPts val="360"/>
              </a:spcBef>
              <a:spcAft>
                <a:spcPts val="0"/>
              </a:spcAft>
              <a:buClr>
                <a:schemeClr val="dk1"/>
              </a:buClr>
              <a:buSzPts val="1170"/>
              <a:buFont typeface="Noto Sans Symbols"/>
              <a:buChar char="●"/>
              <a:defRPr sz="1800" b="0" i="0" u="none" strike="noStrike" cap="none">
                <a:solidFill>
                  <a:schemeClr val="dk1"/>
                </a:solidFill>
                <a:latin typeface="Arial"/>
                <a:ea typeface="Arial"/>
                <a:cs typeface="Arial"/>
                <a:sym typeface="Arial"/>
              </a:defRPr>
            </a:lvl9pPr>
          </a:lstStyle>
          <a:p>
            <a:endParaRPr/>
          </a:p>
        </p:txBody>
      </p:sp>
      <p:sp>
        <p:nvSpPr>
          <p:cNvPr id="95" name="Google Shape;95;p12"/>
          <p:cNvSpPr txBox="1">
            <a:spLocks noGrp="1"/>
          </p:cNvSpPr>
          <p:nvPr>
            <p:ph type="dt" idx="10"/>
          </p:nvPr>
        </p:nvSpPr>
        <p:spPr>
          <a:xfrm>
            <a:off x="2438400" y="6248400"/>
            <a:ext cx="2130425" cy="474663"/>
          </a:xfrm>
          <a:prstGeom prst="rect">
            <a:avLst/>
          </a:prstGeom>
          <a:noFill/>
          <a:ln>
            <a:noFill/>
          </a:ln>
        </p:spPr>
        <p:txBody>
          <a:bodyPr spcFirstLastPara="1" wrap="square" lIns="91425" tIns="45700" rIns="91425" bIns="45700" anchor="b" anchorCtr="0"/>
          <a:lstStyle>
            <a:lvl1pPr marR="0" lvl="0" algn="r" rtl="0">
              <a:spcBef>
                <a:spcPts val="0"/>
              </a:spcBef>
              <a:spcAft>
                <a:spcPts val="0"/>
              </a:spcAft>
              <a:buSzPts val="1400"/>
              <a:buNone/>
              <a:defRPr sz="14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6" name="Google Shape;96;p12"/>
          <p:cNvSpPr txBox="1">
            <a:spLocks noGrp="1"/>
          </p:cNvSpPr>
          <p:nvPr>
            <p:ph type="ftr" idx="11"/>
          </p:nvPr>
        </p:nvSpPr>
        <p:spPr>
          <a:xfrm>
            <a:off x="5791200" y="6248400"/>
            <a:ext cx="2897188" cy="474663"/>
          </a:xfrm>
          <a:prstGeom prst="rect">
            <a:avLst/>
          </a:prstGeom>
          <a:noFill/>
          <a:ln>
            <a:noFill/>
          </a:ln>
        </p:spPr>
        <p:txBody>
          <a:bodyPr spcFirstLastPara="1" wrap="square" lIns="91425" tIns="45700" rIns="91425" bIns="45700" anchor="b" anchorCtr="0"/>
          <a:lstStyle>
            <a:lvl1pPr marR="0" lvl="0" algn="ctr" rtl="0">
              <a:spcBef>
                <a:spcPts val="0"/>
              </a:spcBef>
              <a:spcAft>
                <a:spcPts val="0"/>
              </a:spcAft>
              <a:buSzPts val="1400"/>
              <a:buNone/>
              <a:defRPr sz="14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7" name="Google Shape;97;p12"/>
          <p:cNvSpPr txBox="1">
            <a:spLocks noGrp="1"/>
          </p:cNvSpPr>
          <p:nvPr>
            <p:ph type="sldNum" idx="12"/>
          </p:nvPr>
        </p:nvSpPr>
        <p:spPr>
          <a:xfrm>
            <a:off x="84138" y="6242050"/>
            <a:ext cx="587375" cy="488950"/>
          </a:xfrm>
          <a:prstGeom prst="rect">
            <a:avLst/>
          </a:prstGeom>
          <a:noFill/>
          <a:ln>
            <a:noFill/>
          </a:ln>
        </p:spPr>
        <p:txBody>
          <a:bodyPr spcFirstLastPara="1" wrap="square" lIns="91425" tIns="45700" rIns="91425" bIns="45700" anchor="b" anchorCtr="1">
            <a:noAutofit/>
          </a:bodyPr>
          <a:lstStyle>
            <a:lvl1pPr marL="0" marR="0" lvl="0" indent="0" algn="l" rtl="0">
              <a:spcBef>
                <a:spcPts val="0"/>
              </a:spcBef>
              <a:spcAft>
                <a:spcPts val="0"/>
              </a:spcAft>
              <a:buNone/>
              <a:defRPr sz="2600" b="1">
                <a:solidFill>
                  <a:schemeClr val="lt1"/>
                </a:solidFill>
                <a:latin typeface="Arial"/>
                <a:ea typeface="Arial"/>
                <a:cs typeface="Arial"/>
                <a:sym typeface="Arial"/>
              </a:defRPr>
            </a:lvl1pPr>
            <a:lvl2pPr marL="0" marR="0" lvl="1" indent="0" algn="l" rtl="0">
              <a:spcBef>
                <a:spcPts val="0"/>
              </a:spcBef>
              <a:spcAft>
                <a:spcPts val="0"/>
              </a:spcAft>
              <a:buNone/>
              <a:defRPr sz="2600" b="1">
                <a:solidFill>
                  <a:schemeClr val="lt1"/>
                </a:solidFill>
                <a:latin typeface="Arial"/>
                <a:ea typeface="Arial"/>
                <a:cs typeface="Arial"/>
                <a:sym typeface="Arial"/>
              </a:defRPr>
            </a:lvl2pPr>
            <a:lvl3pPr marL="0" marR="0" lvl="2" indent="0" algn="l" rtl="0">
              <a:spcBef>
                <a:spcPts val="0"/>
              </a:spcBef>
              <a:spcAft>
                <a:spcPts val="0"/>
              </a:spcAft>
              <a:buNone/>
              <a:defRPr sz="2600" b="1">
                <a:solidFill>
                  <a:schemeClr val="lt1"/>
                </a:solidFill>
                <a:latin typeface="Arial"/>
                <a:ea typeface="Arial"/>
                <a:cs typeface="Arial"/>
                <a:sym typeface="Arial"/>
              </a:defRPr>
            </a:lvl3pPr>
            <a:lvl4pPr marL="0" marR="0" lvl="3" indent="0" algn="l" rtl="0">
              <a:spcBef>
                <a:spcPts val="0"/>
              </a:spcBef>
              <a:spcAft>
                <a:spcPts val="0"/>
              </a:spcAft>
              <a:buNone/>
              <a:defRPr sz="2600" b="1">
                <a:solidFill>
                  <a:schemeClr val="lt1"/>
                </a:solidFill>
                <a:latin typeface="Arial"/>
                <a:ea typeface="Arial"/>
                <a:cs typeface="Arial"/>
                <a:sym typeface="Arial"/>
              </a:defRPr>
            </a:lvl4pPr>
            <a:lvl5pPr marL="0" marR="0" lvl="4" indent="0" algn="l" rtl="0">
              <a:spcBef>
                <a:spcPts val="0"/>
              </a:spcBef>
              <a:spcAft>
                <a:spcPts val="0"/>
              </a:spcAft>
              <a:buNone/>
              <a:defRPr sz="2600" b="1">
                <a:solidFill>
                  <a:schemeClr val="lt1"/>
                </a:solidFill>
                <a:latin typeface="Arial"/>
                <a:ea typeface="Arial"/>
                <a:cs typeface="Arial"/>
                <a:sym typeface="Arial"/>
              </a:defRPr>
            </a:lvl5pPr>
            <a:lvl6pPr marL="0" marR="0" lvl="5" indent="0" algn="l" rtl="0">
              <a:spcBef>
                <a:spcPts val="0"/>
              </a:spcBef>
              <a:spcAft>
                <a:spcPts val="0"/>
              </a:spcAft>
              <a:buNone/>
              <a:defRPr sz="2600" b="1">
                <a:solidFill>
                  <a:schemeClr val="lt1"/>
                </a:solidFill>
                <a:latin typeface="Arial"/>
                <a:ea typeface="Arial"/>
                <a:cs typeface="Arial"/>
                <a:sym typeface="Arial"/>
              </a:defRPr>
            </a:lvl6pPr>
            <a:lvl7pPr marL="0" marR="0" lvl="6" indent="0" algn="l" rtl="0">
              <a:spcBef>
                <a:spcPts val="0"/>
              </a:spcBef>
              <a:spcAft>
                <a:spcPts val="0"/>
              </a:spcAft>
              <a:buNone/>
              <a:defRPr sz="2600" b="1">
                <a:solidFill>
                  <a:schemeClr val="lt1"/>
                </a:solidFill>
                <a:latin typeface="Arial"/>
                <a:ea typeface="Arial"/>
                <a:cs typeface="Arial"/>
                <a:sym typeface="Arial"/>
              </a:defRPr>
            </a:lvl7pPr>
            <a:lvl8pPr marL="0" marR="0" lvl="7" indent="0" algn="l" rtl="0">
              <a:spcBef>
                <a:spcPts val="0"/>
              </a:spcBef>
              <a:spcAft>
                <a:spcPts val="0"/>
              </a:spcAft>
              <a:buNone/>
              <a:defRPr sz="2600" b="1">
                <a:solidFill>
                  <a:schemeClr val="lt1"/>
                </a:solidFill>
                <a:latin typeface="Arial"/>
                <a:ea typeface="Arial"/>
                <a:cs typeface="Arial"/>
                <a:sym typeface="Arial"/>
              </a:defRPr>
            </a:lvl8pPr>
            <a:lvl9pPr marL="0" marR="0" lvl="8" indent="0" algn="l" rtl="0">
              <a:spcBef>
                <a:spcPts val="0"/>
              </a:spcBef>
              <a:spcAft>
                <a:spcPts val="0"/>
              </a:spcAft>
              <a:buNone/>
              <a:defRPr sz="2600" b="1">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8"/>
        <p:cNvGrpSpPr/>
        <p:nvPr/>
      </p:nvGrpSpPr>
      <p:grpSpPr>
        <a:xfrm>
          <a:off x="0" y="0"/>
          <a:ext cx="0" cy="0"/>
          <a:chOff x="0" y="0"/>
          <a:chExt cx="0" cy="0"/>
        </a:xfrm>
      </p:grpSpPr>
      <p:grpSp>
        <p:nvGrpSpPr>
          <p:cNvPr id="29" name="Google Shape;29;p3"/>
          <p:cNvGrpSpPr/>
          <p:nvPr/>
        </p:nvGrpSpPr>
        <p:grpSpPr>
          <a:xfrm>
            <a:off x="0" y="0"/>
            <a:ext cx="5867400" cy="6858000"/>
            <a:chOff x="0" y="0"/>
            <a:chExt cx="3696" cy="4320"/>
          </a:xfrm>
        </p:grpSpPr>
        <p:sp>
          <p:nvSpPr>
            <p:cNvPr id="30" name="Google Shape;30;p3"/>
            <p:cNvSpPr/>
            <p:nvPr/>
          </p:nvSpPr>
          <p:spPr>
            <a:xfrm>
              <a:off x="0" y="0"/>
              <a:ext cx="2880" cy="432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31" name="Google Shape;31;p3"/>
            <p:cNvSpPr/>
            <p:nvPr/>
          </p:nvSpPr>
          <p:spPr>
            <a:xfrm>
              <a:off x="432" y="624"/>
              <a:ext cx="3264" cy="1200"/>
            </a:xfrm>
            <a:prstGeom prst="roundRect">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grpSp>
      <p:grpSp>
        <p:nvGrpSpPr>
          <p:cNvPr id="32" name="Google Shape;32;p3"/>
          <p:cNvGrpSpPr/>
          <p:nvPr/>
        </p:nvGrpSpPr>
        <p:grpSpPr>
          <a:xfrm>
            <a:off x="3632200" y="4889500"/>
            <a:ext cx="4876800" cy="319088"/>
            <a:chOff x="2288" y="3080"/>
            <a:chExt cx="3072" cy="201"/>
          </a:xfrm>
        </p:grpSpPr>
        <p:sp>
          <p:nvSpPr>
            <p:cNvPr id="33" name="Google Shape;33;p3"/>
            <p:cNvSpPr/>
            <p:nvPr/>
          </p:nvSpPr>
          <p:spPr>
            <a:xfrm flipH="1">
              <a:off x="2288" y="3080"/>
              <a:ext cx="2914" cy="200"/>
            </a:xfrm>
            <a:prstGeom prst="roundRect">
              <a:avLst>
                <a:gd name="adj" fmla="val 0"/>
              </a:avLst>
            </a:prstGeom>
            <a:solidFill>
              <a:schemeClr val="hlink"/>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 name="Google Shape;34;p3"/>
            <p:cNvSpPr/>
            <p:nvPr/>
          </p:nvSpPr>
          <p:spPr>
            <a:xfrm>
              <a:off x="5196" y="3080"/>
              <a:ext cx="164" cy="201"/>
            </a:xfrm>
            <a:prstGeom prst="flowChartDelay">
              <a:avLst/>
            </a:prstGeom>
            <a:solidFill>
              <a:schemeClr val="hlink"/>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35" name="Google Shape;35;p3"/>
          <p:cNvSpPr txBox="1">
            <a:spLocks noGrp="1"/>
          </p:cNvSpPr>
          <p:nvPr>
            <p:ph type="subTitle" idx="1"/>
          </p:nvPr>
        </p:nvSpPr>
        <p:spPr>
          <a:xfrm>
            <a:off x="4673600" y="2927350"/>
            <a:ext cx="4013200" cy="1822450"/>
          </a:xfrm>
          <a:prstGeom prst="rect">
            <a:avLst/>
          </a:prstGeom>
          <a:noFill/>
          <a:ln>
            <a:noFill/>
          </a:ln>
        </p:spPr>
        <p:txBody>
          <a:bodyPr spcFirstLastPara="1" wrap="square" lIns="91425" tIns="45700" rIns="91425" bIns="45700" anchor="b" anchorCtr="0"/>
          <a:lstStyle>
            <a:lvl1pPr marR="0" lvl="0" algn="l" rtl="0">
              <a:spcBef>
                <a:spcPts val="560"/>
              </a:spcBef>
              <a:spcAft>
                <a:spcPts val="0"/>
              </a:spcAft>
              <a:buClr>
                <a:schemeClr val="dk1"/>
              </a:buClr>
              <a:buSzPts val="2100"/>
              <a:buFont typeface="Noto Sans Symbols"/>
              <a:buNone/>
              <a:defRPr sz="2800" b="0" i="0" u="none" strike="noStrike" cap="none">
                <a:solidFill>
                  <a:schemeClr val="dk2"/>
                </a:solidFill>
                <a:latin typeface="Arial"/>
                <a:ea typeface="Arial"/>
                <a:cs typeface="Arial"/>
                <a:sym typeface="Arial"/>
              </a:defRPr>
            </a:lvl1pPr>
            <a:lvl2pPr marR="0" lvl="1" algn="l" rtl="0">
              <a:spcBef>
                <a:spcPts val="48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R="0" lvl="2" algn="l" rtl="0">
              <a:spcBef>
                <a:spcPts val="400"/>
              </a:spcBef>
              <a:spcAft>
                <a:spcPts val="0"/>
              </a:spcAft>
              <a:buClr>
                <a:schemeClr val="dk1"/>
              </a:buClr>
              <a:buSzPts val="1500"/>
              <a:buFont typeface="Noto Sans Symbols"/>
              <a:buChar char="●"/>
              <a:defRPr sz="2000" b="0" i="0" u="none" strike="noStrike" cap="none">
                <a:solidFill>
                  <a:schemeClr val="dk1"/>
                </a:solidFill>
                <a:latin typeface="Arial"/>
                <a:ea typeface="Arial"/>
                <a:cs typeface="Arial"/>
                <a:sym typeface="Arial"/>
              </a:defRPr>
            </a:lvl3pPr>
            <a:lvl4pPr marR="0" lvl="3" algn="l" rtl="0">
              <a:spcBef>
                <a:spcPts val="360"/>
              </a:spcBef>
              <a:spcAft>
                <a:spcPts val="0"/>
              </a:spcAft>
              <a:buClr>
                <a:schemeClr val="dk1"/>
              </a:buClr>
              <a:buSzPts val="1440"/>
              <a:buFont typeface="Arial"/>
              <a:buChar char="–"/>
              <a:defRPr sz="1800" b="0" i="0" u="none" strike="noStrike" cap="none">
                <a:solidFill>
                  <a:schemeClr val="dk1"/>
                </a:solidFill>
                <a:latin typeface="Arial"/>
                <a:ea typeface="Arial"/>
                <a:cs typeface="Arial"/>
                <a:sym typeface="Arial"/>
              </a:defRPr>
            </a:lvl4pPr>
            <a:lvl5pPr marR="0" lvl="4" algn="l" rtl="0">
              <a:spcBef>
                <a:spcPts val="360"/>
              </a:spcBef>
              <a:spcAft>
                <a:spcPts val="0"/>
              </a:spcAft>
              <a:buClr>
                <a:schemeClr val="dk1"/>
              </a:buClr>
              <a:buSzPts val="1170"/>
              <a:buFont typeface="Noto Sans Symbols"/>
              <a:buChar char="●"/>
              <a:defRPr sz="1800" b="0" i="0" u="none" strike="noStrike" cap="none">
                <a:solidFill>
                  <a:schemeClr val="dk1"/>
                </a:solidFill>
                <a:latin typeface="Arial"/>
                <a:ea typeface="Arial"/>
                <a:cs typeface="Arial"/>
                <a:sym typeface="Arial"/>
              </a:defRPr>
            </a:lvl5pPr>
            <a:lvl6pPr marR="0" lvl="5" algn="l" rtl="0">
              <a:spcBef>
                <a:spcPts val="360"/>
              </a:spcBef>
              <a:spcAft>
                <a:spcPts val="0"/>
              </a:spcAft>
              <a:buClr>
                <a:schemeClr val="dk1"/>
              </a:buClr>
              <a:buSzPts val="1170"/>
              <a:buFont typeface="Noto Sans Symbols"/>
              <a:buChar char="●"/>
              <a:defRPr sz="1800" b="0" i="0" u="none" strike="noStrike" cap="none">
                <a:solidFill>
                  <a:schemeClr val="dk1"/>
                </a:solidFill>
                <a:latin typeface="Arial"/>
                <a:ea typeface="Arial"/>
                <a:cs typeface="Arial"/>
                <a:sym typeface="Arial"/>
              </a:defRPr>
            </a:lvl6pPr>
            <a:lvl7pPr marR="0" lvl="6" algn="l" rtl="0">
              <a:spcBef>
                <a:spcPts val="360"/>
              </a:spcBef>
              <a:spcAft>
                <a:spcPts val="0"/>
              </a:spcAft>
              <a:buClr>
                <a:schemeClr val="dk1"/>
              </a:buClr>
              <a:buSzPts val="1170"/>
              <a:buFont typeface="Noto Sans Symbols"/>
              <a:buChar char="●"/>
              <a:defRPr sz="1800" b="0" i="0" u="none" strike="noStrike" cap="none">
                <a:solidFill>
                  <a:schemeClr val="dk1"/>
                </a:solidFill>
                <a:latin typeface="Arial"/>
                <a:ea typeface="Arial"/>
                <a:cs typeface="Arial"/>
                <a:sym typeface="Arial"/>
              </a:defRPr>
            </a:lvl7pPr>
            <a:lvl8pPr marR="0" lvl="7" algn="l" rtl="0">
              <a:spcBef>
                <a:spcPts val="360"/>
              </a:spcBef>
              <a:spcAft>
                <a:spcPts val="0"/>
              </a:spcAft>
              <a:buClr>
                <a:schemeClr val="dk1"/>
              </a:buClr>
              <a:buSzPts val="1170"/>
              <a:buFont typeface="Noto Sans Symbols"/>
              <a:buChar char="●"/>
              <a:defRPr sz="1800" b="0" i="0" u="none" strike="noStrike" cap="none">
                <a:solidFill>
                  <a:schemeClr val="dk1"/>
                </a:solidFill>
                <a:latin typeface="Arial"/>
                <a:ea typeface="Arial"/>
                <a:cs typeface="Arial"/>
                <a:sym typeface="Arial"/>
              </a:defRPr>
            </a:lvl8pPr>
            <a:lvl9pPr marR="0" lvl="8" algn="l" rtl="0">
              <a:spcBef>
                <a:spcPts val="360"/>
              </a:spcBef>
              <a:spcAft>
                <a:spcPts val="0"/>
              </a:spcAft>
              <a:buClr>
                <a:schemeClr val="dk1"/>
              </a:buClr>
              <a:buSzPts val="1170"/>
              <a:buFont typeface="Noto Sans Symbols"/>
              <a:buChar char="●"/>
              <a:defRPr sz="1800" b="0" i="0" u="none" strike="noStrike" cap="none">
                <a:solidFill>
                  <a:schemeClr val="dk1"/>
                </a:solidFill>
                <a:latin typeface="Arial"/>
                <a:ea typeface="Arial"/>
                <a:cs typeface="Arial"/>
                <a:sym typeface="Arial"/>
              </a:defRPr>
            </a:lvl9pPr>
          </a:lstStyle>
          <a:p>
            <a:endParaRPr/>
          </a:p>
        </p:txBody>
      </p:sp>
      <p:sp>
        <p:nvSpPr>
          <p:cNvPr id="36" name="Google Shape;36;p3"/>
          <p:cNvSpPr>
            <a:spLocks noGrp="1"/>
          </p:cNvSpPr>
          <p:nvPr>
            <p:ph type="ctrTitle"/>
          </p:nvPr>
        </p:nvSpPr>
        <p:spPr>
          <a:xfrm>
            <a:off x="685800" y="990600"/>
            <a:ext cx="8229600" cy="1905000"/>
          </a:xfrm>
          <a:prstGeom prst="roundRect">
            <a:avLst>
              <a:gd name="adj" fmla="val 50000"/>
            </a:avLst>
          </a:prstGeom>
          <a:noFill/>
          <a:ln>
            <a:noFill/>
          </a:ln>
        </p:spPr>
        <p:txBody>
          <a:bodyPr spcFirstLastPara="1" wrap="square" lIns="91425" tIns="45700" rIns="91425" bIns="45700" anchor="ctr" anchorCtr="0"/>
          <a:lstStyle>
            <a:lvl1pPr marR="0" lvl="0" algn="ctr" rtl="0">
              <a:lnSpc>
                <a:spcPct val="90000"/>
              </a:lnSpc>
              <a:spcBef>
                <a:spcPts val="0"/>
              </a:spcBef>
              <a:spcAft>
                <a:spcPts val="0"/>
              </a:spcAft>
              <a:buSzPts val="1400"/>
              <a:buNone/>
              <a:defRPr sz="3600" b="1" i="0" u="none" strike="noStrike" cap="none">
                <a:solidFill>
                  <a:schemeClr val="dk1"/>
                </a:solidFill>
                <a:latin typeface="Arial"/>
                <a:ea typeface="Arial"/>
                <a:cs typeface="Arial"/>
                <a:sym typeface="Arial"/>
              </a:defRPr>
            </a:lvl1pPr>
            <a:lvl2pPr marR="0" lvl="1" algn="l" rtl="0">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2pPr>
            <a:lvl3pPr marR="0" lvl="2" algn="l" rtl="0">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3pPr>
            <a:lvl4pPr marR="0" lvl="3" algn="l" rtl="0">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4pPr>
            <a:lvl5pPr marR="0" lvl="4" algn="l" rtl="0">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5pPr>
            <a:lvl6pPr marR="0" lvl="5" algn="l" rtl="0">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6pPr>
            <a:lvl7pPr marR="0" lvl="6" algn="l" rtl="0">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7pPr>
            <a:lvl8pPr marR="0" lvl="7" algn="l" rtl="0">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8pPr>
            <a:lvl9pPr marR="0" lvl="8" algn="l" rtl="0">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9pPr>
          </a:lstStyle>
          <a:p>
            <a:endParaRPr/>
          </a:p>
        </p:txBody>
      </p:sp>
      <p:sp>
        <p:nvSpPr>
          <p:cNvPr id="37" name="Google Shape;37;p3"/>
          <p:cNvSpPr txBox="1">
            <a:spLocks noGrp="1"/>
          </p:cNvSpPr>
          <p:nvPr>
            <p:ph type="dt" idx="10"/>
          </p:nvPr>
        </p:nvSpPr>
        <p:spPr>
          <a:xfrm>
            <a:off x="2438400" y="6248400"/>
            <a:ext cx="2130425" cy="474663"/>
          </a:xfrm>
          <a:prstGeom prst="rect">
            <a:avLst/>
          </a:prstGeom>
          <a:noFill/>
          <a:ln>
            <a:noFill/>
          </a:ln>
        </p:spPr>
        <p:txBody>
          <a:bodyPr spcFirstLastPara="1" wrap="square" lIns="91425" tIns="45700" rIns="91425" bIns="45700" anchor="b" anchorCtr="0"/>
          <a:lstStyle>
            <a:lvl1pPr marR="0" lvl="0" algn="r" rtl="0">
              <a:spcBef>
                <a:spcPts val="0"/>
              </a:spcBef>
              <a:spcAft>
                <a:spcPts val="0"/>
              </a:spcAft>
              <a:buSzPts val="1400"/>
              <a:buNone/>
              <a:defRPr sz="14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8" name="Google Shape;38;p3"/>
          <p:cNvSpPr txBox="1">
            <a:spLocks noGrp="1"/>
          </p:cNvSpPr>
          <p:nvPr>
            <p:ph type="ftr" idx="11"/>
          </p:nvPr>
        </p:nvSpPr>
        <p:spPr>
          <a:xfrm>
            <a:off x="5791200" y="6248400"/>
            <a:ext cx="2897188" cy="474663"/>
          </a:xfrm>
          <a:prstGeom prst="rect">
            <a:avLst/>
          </a:prstGeom>
          <a:noFill/>
          <a:ln>
            <a:noFill/>
          </a:ln>
        </p:spPr>
        <p:txBody>
          <a:bodyPr spcFirstLastPara="1" wrap="square" lIns="91425" tIns="45700" rIns="91425" bIns="45700" anchor="b" anchorCtr="0"/>
          <a:lstStyle>
            <a:lvl1pPr marR="0" lvl="0" algn="r" rtl="0">
              <a:spcBef>
                <a:spcPts val="0"/>
              </a:spcBef>
              <a:spcAft>
                <a:spcPts val="0"/>
              </a:spcAft>
              <a:buSzPts val="1400"/>
              <a:buNone/>
              <a:defRPr sz="14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9" name="Google Shape;39;p3"/>
          <p:cNvSpPr txBox="1">
            <a:spLocks noGrp="1"/>
          </p:cNvSpPr>
          <p:nvPr>
            <p:ph type="sldNum" idx="12"/>
          </p:nvPr>
        </p:nvSpPr>
        <p:spPr>
          <a:xfrm>
            <a:off x="76200" y="6248400"/>
            <a:ext cx="587375" cy="488950"/>
          </a:xfrm>
          <a:prstGeom prst="rect">
            <a:avLst/>
          </a:prstGeom>
          <a:noFill/>
          <a:ln>
            <a:noFill/>
          </a:ln>
        </p:spPr>
        <p:txBody>
          <a:bodyPr spcFirstLastPara="1" wrap="square" lIns="91425" tIns="45700" rIns="91425" bIns="45700" anchor="b" anchorCtr="0">
            <a:noAutofit/>
          </a:bodyPr>
          <a:lstStyle>
            <a:lvl1pPr marL="0" marR="0" lvl="0" indent="0" algn="l" rtl="0">
              <a:spcBef>
                <a:spcPts val="0"/>
              </a:spcBef>
              <a:spcAft>
                <a:spcPts val="0"/>
              </a:spcAft>
              <a:buNone/>
              <a:defRPr sz="2600" b="1">
                <a:solidFill>
                  <a:schemeClr val="lt1"/>
                </a:solidFill>
                <a:latin typeface="Arial"/>
                <a:ea typeface="Arial"/>
                <a:cs typeface="Arial"/>
                <a:sym typeface="Arial"/>
              </a:defRPr>
            </a:lvl1pPr>
            <a:lvl2pPr marL="0" marR="0" lvl="1" indent="0" algn="l" rtl="0">
              <a:spcBef>
                <a:spcPts val="0"/>
              </a:spcBef>
              <a:spcAft>
                <a:spcPts val="0"/>
              </a:spcAft>
              <a:buNone/>
              <a:defRPr sz="2600" b="1">
                <a:solidFill>
                  <a:schemeClr val="lt1"/>
                </a:solidFill>
                <a:latin typeface="Arial"/>
                <a:ea typeface="Arial"/>
                <a:cs typeface="Arial"/>
                <a:sym typeface="Arial"/>
              </a:defRPr>
            </a:lvl2pPr>
            <a:lvl3pPr marL="0" marR="0" lvl="2" indent="0" algn="l" rtl="0">
              <a:spcBef>
                <a:spcPts val="0"/>
              </a:spcBef>
              <a:spcAft>
                <a:spcPts val="0"/>
              </a:spcAft>
              <a:buNone/>
              <a:defRPr sz="2600" b="1">
                <a:solidFill>
                  <a:schemeClr val="lt1"/>
                </a:solidFill>
                <a:latin typeface="Arial"/>
                <a:ea typeface="Arial"/>
                <a:cs typeface="Arial"/>
                <a:sym typeface="Arial"/>
              </a:defRPr>
            </a:lvl3pPr>
            <a:lvl4pPr marL="0" marR="0" lvl="3" indent="0" algn="l" rtl="0">
              <a:spcBef>
                <a:spcPts val="0"/>
              </a:spcBef>
              <a:spcAft>
                <a:spcPts val="0"/>
              </a:spcAft>
              <a:buNone/>
              <a:defRPr sz="2600" b="1">
                <a:solidFill>
                  <a:schemeClr val="lt1"/>
                </a:solidFill>
                <a:latin typeface="Arial"/>
                <a:ea typeface="Arial"/>
                <a:cs typeface="Arial"/>
                <a:sym typeface="Arial"/>
              </a:defRPr>
            </a:lvl4pPr>
            <a:lvl5pPr marL="0" marR="0" lvl="4" indent="0" algn="l" rtl="0">
              <a:spcBef>
                <a:spcPts val="0"/>
              </a:spcBef>
              <a:spcAft>
                <a:spcPts val="0"/>
              </a:spcAft>
              <a:buNone/>
              <a:defRPr sz="2600" b="1">
                <a:solidFill>
                  <a:schemeClr val="lt1"/>
                </a:solidFill>
                <a:latin typeface="Arial"/>
                <a:ea typeface="Arial"/>
                <a:cs typeface="Arial"/>
                <a:sym typeface="Arial"/>
              </a:defRPr>
            </a:lvl5pPr>
            <a:lvl6pPr marL="0" marR="0" lvl="5" indent="0" algn="l" rtl="0">
              <a:spcBef>
                <a:spcPts val="0"/>
              </a:spcBef>
              <a:spcAft>
                <a:spcPts val="0"/>
              </a:spcAft>
              <a:buNone/>
              <a:defRPr sz="2600" b="1">
                <a:solidFill>
                  <a:schemeClr val="lt1"/>
                </a:solidFill>
                <a:latin typeface="Arial"/>
                <a:ea typeface="Arial"/>
                <a:cs typeface="Arial"/>
                <a:sym typeface="Arial"/>
              </a:defRPr>
            </a:lvl6pPr>
            <a:lvl7pPr marL="0" marR="0" lvl="6" indent="0" algn="l" rtl="0">
              <a:spcBef>
                <a:spcPts val="0"/>
              </a:spcBef>
              <a:spcAft>
                <a:spcPts val="0"/>
              </a:spcAft>
              <a:buNone/>
              <a:defRPr sz="2600" b="1">
                <a:solidFill>
                  <a:schemeClr val="lt1"/>
                </a:solidFill>
                <a:latin typeface="Arial"/>
                <a:ea typeface="Arial"/>
                <a:cs typeface="Arial"/>
                <a:sym typeface="Arial"/>
              </a:defRPr>
            </a:lvl7pPr>
            <a:lvl8pPr marL="0" marR="0" lvl="7" indent="0" algn="l" rtl="0">
              <a:spcBef>
                <a:spcPts val="0"/>
              </a:spcBef>
              <a:spcAft>
                <a:spcPts val="0"/>
              </a:spcAft>
              <a:buNone/>
              <a:defRPr sz="2600" b="1">
                <a:solidFill>
                  <a:schemeClr val="lt1"/>
                </a:solidFill>
                <a:latin typeface="Arial"/>
                <a:ea typeface="Arial"/>
                <a:cs typeface="Arial"/>
                <a:sym typeface="Arial"/>
              </a:defRPr>
            </a:lvl8pPr>
            <a:lvl9pPr marL="0" marR="0" lvl="8" indent="0" algn="l" rtl="0">
              <a:spcBef>
                <a:spcPts val="0"/>
              </a:spcBef>
              <a:spcAft>
                <a:spcPts val="0"/>
              </a:spcAft>
              <a:buNone/>
              <a:defRPr sz="2600" b="1">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0"/>
        <p:cNvGrpSpPr/>
        <p:nvPr/>
      </p:nvGrpSpPr>
      <p:grpSpPr>
        <a:xfrm>
          <a:off x="0" y="0"/>
          <a:ext cx="0" cy="0"/>
          <a:chOff x="0" y="0"/>
          <a:chExt cx="0" cy="0"/>
        </a:xfrm>
      </p:grpSpPr>
      <p:sp>
        <p:nvSpPr>
          <p:cNvPr id="41" name="Google Shape;41;p4"/>
          <p:cNvSpPr>
            <a:spLocks noGrp="1"/>
          </p:cNvSpPr>
          <p:nvPr>
            <p:ph type="title"/>
          </p:nvPr>
        </p:nvSpPr>
        <p:spPr>
          <a:xfrm>
            <a:off x="762000" y="762000"/>
            <a:ext cx="7924800" cy="1143000"/>
          </a:xfrm>
          <a:prstGeom prst="roundRect">
            <a:avLst>
              <a:gd name="adj" fmla="val 21667"/>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1pPr>
            <a:lvl2pPr marR="0" lvl="1" algn="l" rtl="0">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2pPr>
            <a:lvl3pPr marR="0" lvl="2" algn="l" rtl="0">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3pPr>
            <a:lvl4pPr marR="0" lvl="3" algn="l" rtl="0">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4pPr>
            <a:lvl5pPr marR="0" lvl="4" algn="l" rtl="0">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5pPr>
            <a:lvl6pPr marR="0" lvl="5" algn="l" rtl="0">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6pPr>
            <a:lvl7pPr marR="0" lvl="6" algn="l" rtl="0">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7pPr>
            <a:lvl8pPr marR="0" lvl="7" algn="l" rtl="0">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8pPr>
            <a:lvl9pPr marR="0" lvl="8" algn="l" rtl="0">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9pPr>
          </a:lstStyle>
          <a:p>
            <a:endParaRPr/>
          </a:p>
        </p:txBody>
      </p:sp>
      <p:sp>
        <p:nvSpPr>
          <p:cNvPr id="42" name="Google Shape;42;p4"/>
          <p:cNvSpPr txBox="1">
            <a:spLocks noGrp="1"/>
          </p:cNvSpPr>
          <p:nvPr>
            <p:ph type="body" idx="1"/>
          </p:nvPr>
        </p:nvSpPr>
        <p:spPr>
          <a:xfrm>
            <a:off x="838200" y="2362200"/>
            <a:ext cx="3770313" cy="3724275"/>
          </a:xfrm>
          <a:prstGeom prst="rect">
            <a:avLst/>
          </a:prstGeom>
          <a:noFill/>
          <a:ln>
            <a:noFill/>
          </a:ln>
        </p:spPr>
        <p:txBody>
          <a:bodyPr spcFirstLastPara="1" wrap="square" lIns="91425" tIns="45700" rIns="91425" bIns="45700" anchor="t" anchorCtr="0"/>
          <a:lstStyle>
            <a:lvl1pPr marL="457200" marR="0" lvl="0" indent="-361950" algn="l" rtl="0">
              <a:spcBef>
                <a:spcPts val="560"/>
              </a:spcBef>
              <a:spcAft>
                <a:spcPts val="0"/>
              </a:spcAft>
              <a:buClr>
                <a:schemeClr val="dk1"/>
              </a:buClr>
              <a:buSzPts val="2100"/>
              <a:buFont typeface="Noto Sans Symbols"/>
              <a:buChar char="●"/>
              <a:defRPr sz="2800" b="0" i="0" u="none" strike="noStrike" cap="none">
                <a:solidFill>
                  <a:schemeClr val="dk1"/>
                </a:solidFill>
                <a:latin typeface="Arial"/>
                <a:ea typeface="Arial"/>
                <a:cs typeface="Arial"/>
                <a:sym typeface="Arial"/>
              </a:defRPr>
            </a:lvl1pPr>
            <a:lvl2pPr marL="914400" marR="0" lvl="1" indent="-342900" algn="l" rtl="0">
              <a:spcBef>
                <a:spcPts val="48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L="1371600" marR="0" lvl="2" indent="-323850" algn="l" rtl="0">
              <a:spcBef>
                <a:spcPts val="400"/>
              </a:spcBef>
              <a:spcAft>
                <a:spcPts val="0"/>
              </a:spcAft>
              <a:buClr>
                <a:schemeClr val="dk1"/>
              </a:buClr>
              <a:buSzPts val="1500"/>
              <a:buFont typeface="Noto Sans Symbols"/>
              <a:buChar char="●"/>
              <a:defRPr sz="2000" b="0" i="0" u="none" strike="noStrike" cap="none">
                <a:solidFill>
                  <a:schemeClr val="dk1"/>
                </a:solidFill>
                <a:latin typeface="Arial"/>
                <a:ea typeface="Arial"/>
                <a:cs typeface="Arial"/>
                <a:sym typeface="Arial"/>
              </a:defRPr>
            </a:lvl3pPr>
            <a:lvl4pPr marL="1828800" marR="0" lvl="3" indent="-320039" algn="l" rtl="0">
              <a:spcBef>
                <a:spcPts val="360"/>
              </a:spcBef>
              <a:spcAft>
                <a:spcPts val="0"/>
              </a:spcAft>
              <a:buClr>
                <a:schemeClr val="dk1"/>
              </a:buClr>
              <a:buSzPts val="1440"/>
              <a:buFont typeface="Arial"/>
              <a:buChar char="–"/>
              <a:defRPr sz="1800" b="0" i="0" u="none" strike="noStrike" cap="none">
                <a:solidFill>
                  <a:schemeClr val="dk1"/>
                </a:solidFill>
                <a:latin typeface="Arial"/>
                <a:ea typeface="Arial"/>
                <a:cs typeface="Arial"/>
                <a:sym typeface="Arial"/>
              </a:defRPr>
            </a:lvl4pPr>
            <a:lvl5pPr marL="2286000" marR="0" lvl="4" indent="-302895" algn="l" rtl="0">
              <a:spcBef>
                <a:spcPts val="360"/>
              </a:spcBef>
              <a:spcAft>
                <a:spcPts val="0"/>
              </a:spcAft>
              <a:buClr>
                <a:schemeClr val="dk1"/>
              </a:buClr>
              <a:buSzPts val="1170"/>
              <a:buFont typeface="Noto Sans Symbols"/>
              <a:buChar char="●"/>
              <a:defRPr sz="1800" b="0" i="0" u="none" strike="noStrike" cap="none">
                <a:solidFill>
                  <a:schemeClr val="dk1"/>
                </a:solidFill>
                <a:latin typeface="Arial"/>
                <a:ea typeface="Arial"/>
                <a:cs typeface="Arial"/>
                <a:sym typeface="Arial"/>
              </a:defRPr>
            </a:lvl5pPr>
            <a:lvl6pPr marL="2743200" marR="0" lvl="5" indent="-302895" algn="l" rtl="0">
              <a:spcBef>
                <a:spcPts val="360"/>
              </a:spcBef>
              <a:spcAft>
                <a:spcPts val="0"/>
              </a:spcAft>
              <a:buClr>
                <a:schemeClr val="dk1"/>
              </a:buClr>
              <a:buSzPts val="1170"/>
              <a:buFont typeface="Noto Sans Symbols"/>
              <a:buChar char="●"/>
              <a:defRPr sz="1800" b="0" i="0" u="none" strike="noStrike" cap="none">
                <a:solidFill>
                  <a:schemeClr val="dk1"/>
                </a:solidFill>
                <a:latin typeface="Arial"/>
                <a:ea typeface="Arial"/>
                <a:cs typeface="Arial"/>
                <a:sym typeface="Arial"/>
              </a:defRPr>
            </a:lvl6pPr>
            <a:lvl7pPr marL="3200400" marR="0" lvl="6" indent="-302895" algn="l" rtl="0">
              <a:spcBef>
                <a:spcPts val="360"/>
              </a:spcBef>
              <a:spcAft>
                <a:spcPts val="0"/>
              </a:spcAft>
              <a:buClr>
                <a:schemeClr val="dk1"/>
              </a:buClr>
              <a:buSzPts val="1170"/>
              <a:buFont typeface="Noto Sans Symbols"/>
              <a:buChar char="●"/>
              <a:defRPr sz="1800" b="0" i="0" u="none" strike="noStrike" cap="none">
                <a:solidFill>
                  <a:schemeClr val="dk1"/>
                </a:solidFill>
                <a:latin typeface="Arial"/>
                <a:ea typeface="Arial"/>
                <a:cs typeface="Arial"/>
                <a:sym typeface="Arial"/>
              </a:defRPr>
            </a:lvl7pPr>
            <a:lvl8pPr marL="3657600" marR="0" lvl="7" indent="-302895" algn="l" rtl="0">
              <a:spcBef>
                <a:spcPts val="360"/>
              </a:spcBef>
              <a:spcAft>
                <a:spcPts val="0"/>
              </a:spcAft>
              <a:buClr>
                <a:schemeClr val="dk1"/>
              </a:buClr>
              <a:buSzPts val="1170"/>
              <a:buFont typeface="Noto Sans Symbols"/>
              <a:buChar char="●"/>
              <a:defRPr sz="1800" b="0" i="0" u="none" strike="noStrike" cap="none">
                <a:solidFill>
                  <a:schemeClr val="dk1"/>
                </a:solidFill>
                <a:latin typeface="Arial"/>
                <a:ea typeface="Arial"/>
                <a:cs typeface="Arial"/>
                <a:sym typeface="Arial"/>
              </a:defRPr>
            </a:lvl8pPr>
            <a:lvl9pPr marL="4114800" marR="0" lvl="8" indent="-302895" algn="l" rtl="0">
              <a:spcBef>
                <a:spcPts val="360"/>
              </a:spcBef>
              <a:spcAft>
                <a:spcPts val="0"/>
              </a:spcAft>
              <a:buClr>
                <a:schemeClr val="dk1"/>
              </a:buClr>
              <a:buSzPts val="1170"/>
              <a:buFont typeface="Noto Sans Symbols"/>
              <a:buChar char="●"/>
              <a:defRPr sz="1800" b="0" i="0" u="none" strike="noStrike" cap="none">
                <a:solidFill>
                  <a:schemeClr val="dk1"/>
                </a:solidFill>
                <a:latin typeface="Arial"/>
                <a:ea typeface="Arial"/>
                <a:cs typeface="Arial"/>
                <a:sym typeface="Arial"/>
              </a:defRPr>
            </a:lvl9pPr>
          </a:lstStyle>
          <a:p>
            <a:endParaRPr/>
          </a:p>
        </p:txBody>
      </p:sp>
      <p:sp>
        <p:nvSpPr>
          <p:cNvPr id="43" name="Google Shape;43;p4"/>
          <p:cNvSpPr txBox="1">
            <a:spLocks noGrp="1"/>
          </p:cNvSpPr>
          <p:nvPr>
            <p:ph type="body" idx="2"/>
          </p:nvPr>
        </p:nvSpPr>
        <p:spPr>
          <a:xfrm>
            <a:off x="4760913" y="2362200"/>
            <a:ext cx="3770312" cy="3724275"/>
          </a:xfrm>
          <a:prstGeom prst="rect">
            <a:avLst/>
          </a:prstGeom>
          <a:noFill/>
          <a:ln>
            <a:noFill/>
          </a:ln>
        </p:spPr>
        <p:txBody>
          <a:bodyPr spcFirstLastPara="1" wrap="square" lIns="91425" tIns="45700" rIns="91425" bIns="45700" anchor="t" anchorCtr="0"/>
          <a:lstStyle>
            <a:lvl1pPr marL="457200" marR="0" lvl="0" indent="-361950" algn="l" rtl="0">
              <a:spcBef>
                <a:spcPts val="560"/>
              </a:spcBef>
              <a:spcAft>
                <a:spcPts val="0"/>
              </a:spcAft>
              <a:buClr>
                <a:schemeClr val="dk1"/>
              </a:buClr>
              <a:buSzPts val="2100"/>
              <a:buFont typeface="Noto Sans Symbols"/>
              <a:buChar char="●"/>
              <a:defRPr sz="2800" b="0" i="0" u="none" strike="noStrike" cap="none">
                <a:solidFill>
                  <a:schemeClr val="dk1"/>
                </a:solidFill>
                <a:latin typeface="Arial"/>
                <a:ea typeface="Arial"/>
                <a:cs typeface="Arial"/>
                <a:sym typeface="Arial"/>
              </a:defRPr>
            </a:lvl1pPr>
            <a:lvl2pPr marL="914400" marR="0" lvl="1" indent="-342900" algn="l" rtl="0">
              <a:spcBef>
                <a:spcPts val="48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L="1371600" marR="0" lvl="2" indent="-323850" algn="l" rtl="0">
              <a:spcBef>
                <a:spcPts val="400"/>
              </a:spcBef>
              <a:spcAft>
                <a:spcPts val="0"/>
              </a:spcAft>
              <a:buClr>
                <a:schemeClr val="dk1"/>
              </a:buClr>
              <a:buSzPts val="1500"/>
              <a:buFont typeface="Noto Sans Symbols"/>
              <a:buChar char="●"/>
              <a:defRPr sz="2000" b="0" i="0" u="none" strike="noStrike" cap="none">
                <a:solidFill>
                  <a:schemeClr val="dk1"/>
                </a:solidFill>
                <a:latin typeface="Arial"/>
                <a:ea typeface="Arial"/>
                <a:cs typeface="Arial"/>
                <a:sym typeface="Arial"/>
              </a:defRPr>
            </a:lvl3pPr>
            <a:lvl4pPr marL="1828800" marR="0" lvl="3" indent="-320039" algn="l" rtl="0">
              <a:spcBef>
                <a:spcPts val="360"/>
              </a:spcBef>
              <a:spcAft>
                <a:spcPts val="0"/>
              </a:spcAft>
              <a:buClr>
                <a:schemeClr val="dk1"/>
              </a:buClr>
              <a:buSzPts val="1440"/>
              <a:buFont typeface="Arial"/>
              <a:buChar char="–"/>
              <a:defRPr sz="1800" b="0" i="0" u="none" strike="noStrike" cap="none">
                <a:solidFill>
                  <a:schemeClr val="dk1"/>
                </a:solidFill>
                <a:latin typeface="Arial"/>
                <a:ea typeface="Arial"/>
                <a:cs typeface="Arial"/>
                <a:sym typeface="Arial"/>
              </a:defRPr>
            </a:lvl4pPr>
            <a:lvl5pPr marL="2286000" marR="0" lvl="4" indent="-302895" algn="l" rtl="0">
              <a:spcBef>
                <a:spcPts val="360"/>
              </a:spcBef>
              <a:spcAft>
                <a:spcPts val="0"/>
              </a:spcAft>
              <a:buClr>
                <a:schemeClr val="dk1"/>
              </a:buClr>
              <a:buSzPts val="1170"/>
              <a:buFont typeface="Noto Sans Symbols"/>
              <a:buChar char="●"/>
              <a:defRPr sz="1800" b="0" i="0" u="none" strike="noStrike" cap="none">
                <a:solidFill>
                  <a:schemeClr val="dk1"/>
                </a:solidFill>
                <a:latin typeface="Arial"/>
                <a:ea typeface="Arial"/>
                <a:cs typeface="Arial"/>
                <a:sym typeface="Arial"/>
              </a:defRPr>
            </a:lvl5pPr>
            <a:lvl6pPr marL="2743200" marR="0" lvl="5" indent="-302895" algn="l" rtl="0">
              <a:spcBef>
                <a:spcPts val="360"/>
              </a:spcBef>
              <a:spcAft>
                <a:spcPts val="0"/>
              </a:spcAft>
              <a:buClr>
                <a:schemeClr val="dk1"/>
              </a:buClr>
              <a:buSzPts val="1170"/>
              <a:buFont typeface="Noto Sans Symbols"/>
              <a:buChar char="●"/>
              <a:defRPr sz="1800" b="0" i="0" u="none" strike="noStrike" cap="none">
                <a:solidFill>
                  <a:schemeClr val="dk1"/>
                </a:solidFill>
                <a:latin typeface="Arial"/>
                <a:ea typeface="Arial"/>
                <a:cs typeface="Arial"/>
                <a:sym typeface="Arial"/>
              </a:defRPr>
            </a:lvl6pPr>
            <a:lvl7pPr marL="3200400" marR="0" lvl="6" indent="-302895" algn="l" rtl="0">
              <a:spcBef>
                <a:spcPts val="360"/>
              </a:spcBef>
              <a:spcAft>
                <a:spcPts val="0"/>
              </a:spcAft>
              <a:buClr>
                <a:schemeClr val="dk1"/>
              </a:buClr>
              <a:buSzPts val="1170"/>
              <a:buFont typeface="Noto Sans Symbols"/>
              <a:buChar char="●"/>
              <a:defRPr sz="1800" b="0" i="0" u="none" strike="noStrike" cap="none">
                <a:solidFill>
                  <a:schemeClr val="dk1"/>
                </a:solidFill>
                <a:latin typeface="Arial"/>
                <a:ea typeface="Arial"/>
                <a:cs typeface="Arial"/>
                <a:sym typeface="Arial"/>
              </a:defRPr>
            </a:lvl7pPr>
            <a:lvl8pPr marL="3657600" marR="0" lvl="7" indent="-302895" algn="l" rtl="0">
              <a:spcBef>
                <a:spcPts val="360"/>
              </a:spcBef>
              <a:spcAft>
                <a:spcPts val="0"/>
              </a:spcAft>
              <a:buClr>
                <a:schemeClr val="dk1"/>
              </a:buClr>
              <a:buSzPts val="1170"/>
              <a:buFont typeface="Noto Sans Symbols"/>
              <a:buChar char="●"/>
              <a:defRPr sz="1800" b="0" i="0" u="none" strike="noStrike" cap="none">
                <a:solidFill>
                  <a:schemeClr val="dk1"/>
                </a:solidFill>
                <a:latin typeface="Arial"/>
                <a:ea typeface="Arial"/>
                <a:cs typeface="Arial"/>
                <a:sym typeface="Arial"/>
              </a:defRPr>
            </a:lvl8pPr>
            <a:lvl9pPr marL="4114800" marR="0" lvl="8" indent="-302895" algn="l" rtl="0">
              <a:spcBef>
                <a:spcPts val="360"/>
              </a:spcBef>
              <a:spcAft>
                <a:spcPts val="0"/>
              </a:spcAft>
              <a:buClr>
                <a:schemeClr val="dk1"/>
              </a:buClr>
              <a:buSzPts val="1170"/>
              <a:buFont typeface="Noto Sans Symbols"/>
              <a:buChar char="●"/>
              <a:defRPr sz="1800" b="0" i="0" u="none" strike="noStrike" cap="none">
                <a:solidFill>
                  <a:schemeClr val="dk1"/>
                </a:solidFill>
                <a:latin typeface="Arial"/>
                <a:ea typeface="Arial"/>
                <a:cs typeface="Arial"/>
                <a:sym typeface="Arial"/>
              </a:defRPr>
            </a:lvl9pPr>
          </a:lstStyle>
          <a:p>
            <a:endParaRPr/>
          </a:p>
        </p:txBody>
      </p:sp>
      <p:sp>
        <p:nvSpPr>
          <p:cNvPr id="44" name="Google Shape;44;p4"/>
          <p:cNvSpPr txBox="1">
            <a:spLocks noGrp="1"/>
          </p:cNvSpPr>
          <p:nvPr>
            <p:ph type="dt" idx="10"/>
          </p:nvPr>
        </p:nvSpPr>
        <p:spPr>
          <a:xfrm>
            <a:off x="2438400" y="6248400"/>
            <a:ext cx="2130425" cy="474663"/>
          </a:xfrm>
          <a:prstGeom prst="rect">
            <a:avLst/>
          </a:prstGeom>
          <a:noFill/>
          <a:ln>
            <a:noFill/>
          </a:ln>
        </p:spPr>
        <p:txBody>
          <a:bodyPr spcFirstLastPara="1" wrap="square" lIns="91425" tIns="45700" rIns="91425" bIns="45700" anchor="b" anchorCtr="0"/>
          <a:lstStyle>
            <a:lvl1pPr marR="0" lvl="0" algn="r" rtl="0">
              <a:spcBef>
                <a:spcPts val="0"/>
              </a:spcBef>
              <a:spcAft>
                <a:spcPts val="0"/>
              </a:spcAft>
              <a:buSzPts val="1400"/>
              <a:buNone/>
              <a:defRPr sz="14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5" name="Google Shape;45;p4"/>
          <p:cNvSpPr txBox="1">
            <a:spLocks noGrp="1"/>
          </p:cNvSpPr>
          <p:nvPr>
            <p:ph type="ftr" idx="11"/>
          </p:nvPr>
        </p:nvSpPr>
        <p:spPr>
          <a:xfrm>
            <a:off x="5791200" y="6248400"/>
            <a:ext cx="2897188" cy="474663"/>
          </a:xfrm>
          <a:prstGeom prst="rect">
            <a:avLst/>
          </a:prstGeom>
          <a:noFill/>
          <a:ln>
            <a:noFill/>
          </a:ln>
        </p:spPr>
        <p:txBody>
          <a:bodyPr spcFirstLastPara="1" wrap="square" lIns="91425" tIns="45700" rIns="91425" bIns="45700" anchor="b" anchorCtr="0"/>
          <a:lstStyle>
            <a:lvl1pPr marR="0" lvl="0" algn="ctr" rtl="0">
              <a:spcBef>
                <a:spcPts val="0"/>
              </a:spcBef>
              <a:spcAft>
                <a:spcPts val="0"/>
              </a:spcAft>
              <a:buSzPts val="1400"/>
              <a:buNone/>
              <a:defRPr sz="14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6" name="Google Shape;46;p4"/>
          <p:cNvSpPr txBox="1">
            <a:spLocks noGrp="1"/>
          </p:cNvSpPr>
          <p:nvPr>
            <p:ph type="sldNum" idx="12"/>
          </p:nvPr>
        </p:nvSpPr>
        <p:spPr>
          <a:xfrm>
            <a:off x="84138" y="6242050"/>
            <a:ext cx="587375" cy="488950"/>
          </a:xfrm>
          <a:prstGeom prst="rect">
            <a:avLst/>
          </a:prstGeom>
          <a:noFill/>
          <a:ln>
            <a:noFill/>
          </a:ln>
        </p:spPr>
        <p:txBody>
          <a:bodyPr spcFirstLastPara="1" wrap="square" lIns="91425" tIns="45700" rIns="91425" bIns="45700" anchor="b" anchorCtr="1">
            <a:noAutofit/>
          </a:bodyPr>
          <a:lstStyle>
            <a:lvl1pPr marL="0" marR="0" lvl="0" indent="0" algn="l" rtl="0">
              <a:spcBef>
                <a:spcPts val="0"/>
              </a:spcBef>
              <a:spcAft>
                <a:spcPts val="0"/>
              </a:spcAft>
              <a:buNone/>
              <a:defRPr sz="2600" b="1">
                <a:solidFill>
                  <a:schemeClr val="lt1"/>
                </a:solidFill>
                <a:latin typeface="Arial"/>
                <a:ea typeface="Arial"/>
                <a:cs typeface="Arial"/>
                <a:sym typeface="Arial"/>
              </a:defRPr>
            </a:lvl1pPr>
            <a:lvl2pPr marL="0" marR="0" lvl="1" indent="0" algn="l" rtl="0">
              <a:spcBef>
                <a:spcPts val="0"/>
              </a:spcBef>
              <a:spcAft>
                <a:spcPts val="0"/>
              </a:spcAft>
              <a:buNone/>
              <a:defRPr sz="2600" b="1">
                <a:solidFill>
                  <a:schemeClr val="lt1"/>
                </a:solidFill>
                <a:latin typeface="Arial"/>
                <a:ea typeface="Arial"/>
                <a:cs typeface="Arial"/>
                <a:sym typeface="Arial"/>
              </a:defRPr>
            </a:lvl2pPr>
            <a:lvl3pPr marL="0" marR="0" lvl="2" indent="0" algn="l" rtl="0">
              <a:spcBef>
                <a:spcPts val="0"/>
              </a:spcBef>
              <a:spcAft>
                <a:spcPts val="0"/>
              </a:spcAft>
              <a:buNone/>
              <a:defRPr sz="2600" b="1">
                <a:solidFill>
                  <a:schemeClr val="lt1"/>
                </a:solidFill>
                <a:latin typeface="Arial"/>
                <a:ea typeface="Arial"/>
                <a:cs typeface="Arial"/>
                <a:sym typeface="Arial"/>
              </a:defRPr>
            </a:lvl3pPr>
            <a:lvl4pPr marL="0" marR="0" lvl="3" indent="0" algn="l" rtl="0">
              <a:spcBef>
                <a:spcPts val="0"/>
              </a:spcBef>
              <a:spcAft>
                <a:spcPts val="0"/>
              </a:spcAft>
              <a:buNone/>
              <a:defRPr sz="2600" b="1">
                <a:solidFill>
                  <a:schemeClr val="lt1"/>
                </a:solidFill>
                <a:latin typeface="Arial"/>
                <a:ea typeface="Arial"/>
                <a:cs typeface="Arial"/>
                <a:sym typeface="Arial"/>
              </a:defRPr>
            </a:lvl4pPr>
            <a:lvl5pPr marL="0" marR="0" lvl="4" indent="0" algn="l" rtl="0">
              <a:spcBef>
                <a:spcPts val="0"/>
              </a:spcBef>
              <a:spcAft>
                <a:spcPts val="0"/>
              </a:spcAft>
              <a:buNone/>
              <a:defRPr sz="2600" b="1">
                <a:solidFill>
                  <a:schemeClr val="lt1"/>
                </a:solidFill>
                <a:latin typeface="Arial"/>
                <a:ea typeface="Arial"/>
                <a:cs typeface="Arial"/>
                <a:sym typeface="Arial"/>
              </a:defRPr>
            </a:lvl5pPr>
            <a:lvl6pPr marL="0" marR="0" lvl="5" indent="0" algn="l" rtl="0">
              <a:spcBef>
                <a:spcPts val="0"/>
              </a:spcBef>
              <a:spcAft>
                <a:spcPts val="0"/>
              </a:spcAft>
              <a:buNone/>
              <a:defRPr sz="2600" b="1">
                <a:solidFill>
                  <a:schemeClr val="lt1"/>
                </a:solidFill>
                <a:latin typeface="Arial"/>
                <a:ea typeface="Arial"/>
                <a:cs typeface="Arial"/>
                <a:sym typeface="Arial"/>
              </a:defRPr>
            </a:lvl6pPr>
            <a:lvl7pPr marL="0" marR="0" lvl="6" indent="0" algn="l" rtl="0">
              <a:spcBef>
                <a:spcPts val="0"/>
              </a:spcBef>
              <a:spcAft>
                <a:spcPts val="0"/>
              </a:spcAft>
              <a:buNone/>
              <a:defRPr sz="2600" b="1">
                <a:solidFill>
                  <a:schemeClr val="lt1"/>
                </a:solidFill>
                <a:latin typeface="Arial"/>
                <a:ea typeface="Arial"/>
                <a:cs typeface="Arial"/>
                <a:sym typeface="Arial"/>
              </a:defRPr>
            </a:lvl7pPr>
            <a:lvl8pPr marL="0" marR="0" lvl="7" indent="0" algn="l" rtl="0">
              <a:spcBef>
                <a:spcPts val="0"/>
              </a:spcBef>
              <a:spcAft>
                <a:spcPts val="0"/>
              </a:spcAft>
              <a:buNone/>
              <a:defRPr sz="2600" b="1">
                <a:solidFill>
                  <a:schemeClr val="lt1"/>
                </a:solidFill>
                <a:latin typeface="Arial"/>
                <a:ea typeface="Arial"/>
                <a:cs typeface="Arial"/>
                <a:sym typeface="Arial"/>
              </a:defRPr>
            </a:lvl8pPr>
            <a:lvl9pPr marL="0" marR="0" lvl="8" indent="0" algn="l" rtl="0">
              <a:spcBef>
                <a:spcPts val="0"/>
              </a:spcBef>
              <a:spcAft>
                <a:spcPts val="0"/>
              </a:spcAft>
              <a:buNone/>
              <a:defRPr sz="2600" b="1">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7"/>
        <p:cNvGrpSpPr/>
        <p:nvPr/>
      </p:nvGrpSpPr>
      <p:grpSpPr>
        <a:xfrm>
          <a:off x="0" y="0"/>
          <a:ext cx="0" cy="0"/>
          <a:chOff x="0" y="0"/>
          <a:chExt cx="0" cy="0"/>
        </a:xfrm>
      </p:grpSpPr>
      <p:sp>
        <p:nvSpPr>
          <p:cNvPr id="48" name="Google Shape;48;p5"/>
          <p:cNvSpPr txBox="1">
            <a:spLocks noGrp="1"/>
          </p:cNvSpPr>
          <p:nvPr>
            <p:ph type="dt" idx="10"/>
          </p:nvPr>
        </p:nvSpPr>
        <p:spPr>
          <a:xfrm>
            <a:off x="2438400" y="6248400"/>
            <a:ext cx="2130425" cy="474663"/>
          </a:xfrm>
          <a:prstGeom prst="rect">
            <a:avLst/>
          </a:prstGeom>
          <a:noFill/>
          <a:ln>
            <a:noFill/>
          </a:ln>
        </p:spPr>
        <p:txBody>
          <a:bodyPr spcFirstLastPara="1" wrap="square" lIns="91425" tIns="45700" rIns="91425" bIns="45700" anchor="b" anchorCtr="0"/>
          <a:lstStyle>
            <a:lvl1pPr marR="0" lvl="0" algn="r" rtl="0">
              <a:spcBef>
                <a:spcPts val="0"/>
              </a:spcBef>
              <a:spcAft>
                <a:spcPts val="0"/>
              </a:spcAft>
              <a:buSzPts val="1400"/>
              <a:buNone/>
              <a:defRPr sz="14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9" name="Google Shape;49;p5"/>
          <p:cNvSpPr txBox="1">
            <a:spLocks noGrp="1"/>
          </p:cNvSpPr>
          <p:nvPr>
            <p:ph type="ftr" idx="11"/>
          </p:nvPr>
        </p:nvSpPr>
        <p:spPr>
          <a:xfrm>
            <a:off x="5791200" y="6248400"/>
            <a:ext cx="2897188" cy="474663"/>
          </a:xfrm>
          <a:prstGeom prst="rect">
            <a:avLst/>
          </a:prstGeom>
          <a:noFill/>
          <a:ln>
            <a:noFill/>
          </a:ln>
        </p:spPr>
        <p:txBody>
          <a:bodyPr spcFirstLastPara="1" wrap="square" lIns="91425" tIns="45700" rIns="91425" bIns="45700" anchor="b" anchorCtr="0"/>
          <a:lstStyle>
            <a:lvl1pPr marR="0" lvl="0" algn="ctr" rtl="0">
              <a:spcBef>
                <a:spcPts val="0"/>
              </a:spcBef>
              <a:spcAft>
                <a:spcPts val="0"/>
              </a:spcAft>
              <a:buSzPts val="1400"/>
              <a:buNone/>
              <a:defRPr sz="14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0" name="Google Shape;50;p5"/>
          <p:cNvSpPr txBox="1">
            <a:spLocks noGrp="1"/>
          </p:cNvSpPr>
          <p:nvPr>
            <p:ph type="sldNum" idx="12"/>
          </p:nvPr>
        </p:nvSpPr>
        <p:spPr>
          <a:xfrm>
            <a:off x="84138" y="6242050"/>
            <a:ext cx="587375" cy="488950"/>
          </a:xfrm>
          <a:prstGeom prst="rect">
            <a:avLst/>
          </a:prstGeom>
          <a:noFill/>
          <a:ln>
            <a:noFill/>
          </a:ln>
        </p:spPr>
        <p:txBody>
          <a:bodyPr spcFirstLastPara="1" wrap="square" lIns="91425" tIns="45700" rIns="91425" bIns="45700" anchor="b" anchorCtr="1">
            <a:noAutofit/>
          </a:bodyPr>
          <a:lstStyle>
            <a:lvl1pPr marL="0" marR="0" lvl="0" indent="0" algn="l" rtl="0">
              <a:spcBef>
                <a:spcPts val="0"/>
              </a:spcBef>
              <a:spcAft>
                <a:spcPts val="0"/>
              </a:spcAft>
              <a:buNone/>
              <a:defRPr sz="2600" b="1">
                <a:solidFill>
                  <a:schemeClr val="lt1"/>
                </a:solidFill>
                <a:latin typeface="Arial"/>
                <a:ea typeface="Arial"/>
                <a:cs typeface="Arial"/>
                <a:sym typeface="Arial"/>
              </a:defRPr>
            </a:lvl1pPr>
            <a:lvl2pPr marL="0" marR="0" lvl="1" indent="0" algn="l" rtl="0">
              <a:spcBef>
                <a:spcPts val="0"/>
              </a:spcBef>
              <a:spcAft>
                <a:spcPts val="0"/>
              </a:spcAft>
              <a:buNone/>
              <a:defRPr sz="2600" b="1">
                <a:solidFill>
                  <a:schemeClr val="lt1"/>
                </a:solidFill>
                <a:latin typeface="Arial"/>
                <a:ea typeface="Arial"/>
                <a:cs typeface="Arial"/>
                <a:sym typeface="Arial"/>
              </a:defRPr>
            </a:lvl2pPr>
            <a:lvl3pPr marL="0" marR="0" lvl="2" indent="0" algn="l" rtl="0">
              <a:spcBef>
                <a:spcPts val="0"/>
              </a:spcBef>
              <a:spcAft>
                <a:spcPts val="0"/>
              </a:spcAft>
              <a:buNone/>
              <a:defRPr sz="2600" b="1">
                <a:solidFill>
                  <a:schemeClr val="lt1"/>
                </a:solidFill>
                <a:latin typeface="Arial"/>
                <a:ea typeface="Arial"/>
                <a:cs typeface="Arial"/>
                <a:sym typeface="Arial"/>
              </a:defRPr>
            </a:lvl3pPr>
            <a:lvl4pPr marL="0" marR="0" lvl="3" indent="0" algn="l" rtl="0">
              <a:spcBef>
                <a:spcPts val="0"/>
              </a:spcBef>
              <a:spcAft>
                <a:spcPts val="0"/>
              </a:spcAft>
              <a:buNone/>
              <a:defRPr sz="2600" b="1">
                <a:solidFill>
                  <a:schemeClr val="lt1"/>
                </a:solidFill>
                <a:latin typeface="Arial"/>
                <a:ea typeface="Arial"/>
                <a:cs typeface="Arial"/>
                <a:sym typeface="Arial"/>
              </a:defRPr>
            </a:lvl4pPr>
            <a:lvl5pPr marL="0" marR="0" lvl="4" indent="0" algn="l" rtl="0">
              <a:spcBef>
                <a:spcPts val="0"/>
              </a:spcBef>
              <a:spcAft>
                <a:spcPts val="0"/>
              </a:spcAft>
              <a:buNone/>
              <a:defRPr sz="2600" b="1">
                <a:solidFill>
                  <a:schemeClr val="lt1"/>
                </a:solidFill>
                <a:latin typeface="Arial"/>
                <a:ea typeface="Arial"/>
                <a:cs typeface="Arial"/>
                <a:sym typeface="Arial"/>
              </a:defRPr>
            </a:lvl5pPr>
            <a:lvl6pPr marL="0" marR="0" lvl="5" indent="0" algn="l" rtl="0">
              <a:spcBef>
                <a:spcPts val="0"/>
              </a:spcBef>
              <a:spcAft>
                <a:spcPts val="0"/>
              </a:spcAft>
              <a:buNone/>
              <a:defRPr sz="2600" b="1">
                <a:solidFill>
                  <a:schemeClr val="lt1"/>
                </a:solidFill>
                <a:latin typeface="Arial"/>
                <a:ea typeface="Arial"/>
                <a:cs typeface="Arial"/>
                <a:sym typeface="Arial"/>
              </a:defRPr>
            </a:lvl6pPr>
            <a:lvl7pPr marL="0" marR="0" lvl="6" indent="0" algn="l" rtl="0">
              <a:spcBef>
                <a:spcPts val="0"/>
              </a:spcBef>
              <a:spcAft>
                <a:spcPts val="0"/>
              </a:spcAft>
              <a:buNone/>
              <a:defRPr sz="2600" b="1">
                <a:solidFill>
                  <a:schemeClr val="lt1"/>
                </a:solidFill>
                <a:latin typeface="Arial"/>
                <a:ea typeface="Arial"/>
                <a:cs typeface="Arial"/>
                <a:sym typeface="Arial"/>
              </a:defRPr>
            </a:lvl7pPr>
            <a:lvl8pPr marL="0" marR="0" lvl="7" indent="0" algn="l" rtl="0">
              <a:spcBef>
                <a:spcPts val="0"/>
              </a:spcBef>
              <a:spcAft>
                <a:spcPts val="0"/>
              </a:spcAft>
              <a:buNone/>
              <a:defRPr sz="2600" b="1">
                <a:solidFill>
                  <a:schemeClr val="lt1"/>
                </a:solidFill>
                <a:latin typeface="Arial"/>
                <a:ea typeface="Arial"/>
                <a:cs typeface="Arial"/>
                <a:sym typeface="Arial"/>
              </a:defRPr>
            </a:lvl8pPr>
            <a:lvl9pPr marL="0" marR="0" lvl="8" indent="0" algn="l" rtl="0">
              <a:spcBef>
                <a:spcPts val="0"/>
              </a:spcBef>
              <a:spcAft>
                <a:spcPts val="0"/>
              </a:spcAft>
              <a:buNone/>
              <a:defRPr sz="2600" b="1">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1"/>
        <p:cNvGrpSpPr/>
        <p:nvPr/>
      </p:nvGrpSpPr>
      <p:grpSpPr>
        <a:xfrm>
          <a:off x="0" y="0"/>
          <a:ext cx="0" cy="0"/>
          <a:chOff x="0" y="0"/>
          <a:chExt cx="0" cy="0"/>
        </a:xfrm>
      </p:grpSpPr>
      <p:sp>
        <p:nvSpPr>
          <p:cNvPr id="52" name="Google Shape;52;p6"/>
          <p:cNvSpPr>
            <a:spLocks noGrp="1"/>
          </p:cNvSpPr>
          <p:nvPr>
            <p:ph type="title"/>
          </p:nvPr>
        </p:nvSpPr>
        <p:spPr>
          <a:xfrm>
            <a:off x="722313" y="4406900"/>
            <a:ext cx="7772400" cy="1362075"/>
          </a:xfrm>
          <a:prstGeom prst="roundRect">
            <a:avLst>
              <a:gd name="adj" fmla="val 21667"/>
            </a:avLst>
          </a:prstGeom>
          <a:noFill/>
          <a:ln>
            <a:noFill/>
          </a:ln>
        </p:spPr>
        <p:txBody>
          <a:bodyPr spcFirstLastPara="1" wrap="square" lIns="91425" tIns="45700" rIns="91425" bIns="45700" anchor="t" anchorCtr="0"/>
          <a:lstStyle>
            <a:lvl1pPr marR="0" lvl="0" algn="l" rtl="0">
              <a:lnSpc>
                <a:spcPct val="90000"/>
              </a:lnSpc>
              <a:spcBef>
                <a:spcPts val="0"/>
              </a:spcBef>
              <a:spcAft>
                <a:spcPts val="0"/>
              </a:spcAft>
              <a:buSzPts val="1400"/>
              <a:buNone/>
              <a:defRPr sz="4000" b="1" i="0" u="none" strike="noStrike" cap="none">
                <a:solidFill>
                  <a:schemeClr val="dk2"/>
                </a:solidFill>
                <a:latin typeface="Arial"/>
                <a:ea typeface="Arial"/>
                <a:cs typeface="Arial"/>
                <a:sym typeface="Arial"/>
              </a:defRPr>
            </a:lvl1pPr>
            <a:lvl2pPr marR="0" lvl="1" algn="l" rtl="0">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2pPr>
            <a:lvl3pPr marR="0" lvl="2" algn="l" rtl="0">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3pPr>
            <a:lvl4pPr marR="0" lvl="3" algn="l" rtl="0">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4pPr>
            <a:lvl5pPr marR="0" lvl="4" algn="l" rtl="0">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5pPr>
            <a:lvl6pPr marR="0" lvl="5" algn="l" rtl="0">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6pPr>
            <a:lvl7pPr marR="0" lvl="6" algn="l" rtl="0">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7pPr>
            <a:lvl8pPr marR="0" lvl="7" algn="l" rtl="0">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8pPr>
            <a:lvl9pPr marR="0" lvl="8" algn="l" rtl="0">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9pPr>
          </a:lstStyle>
          <a:p>
            <a:endParaRPr/>
          </a:p>
        </p:txBody>
      </p:sp>
      <p:sp>
        <p:nvSpPr>
          <p:cNvPr id="53" name="Google Shape;53;p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lstStyle>
            <a:lvl1pPr marL="457200" marR="0" lvl="0" indent="-228600" algn="l" rtl="0">
              <a:spcBef>
                <a:spcPts val="400"/>
              </a:spcBef>
              <a:spcAft>
                <a:spcPts val="0"/>
              </a:spcAft>
              <a:buClr>
                <a:schemeClr val="dk1"/>
              </a:buClr>
              <a:buSzPts val="1500"/>
              <a:buFont typeface="Noto Sans Symbols"/>
              <a:buNone/>
              <a:defRPr sz="20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1350"/>
              <a:buFont typeface="Arial"/>
              <a:buNone/>
              <a:defRPr sz="18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1200"/>
              <a:buFont typeface="Noto Sans Symbols"/>
              <a:buNone/>
              <a:defRPr sz="1600" b="0" i="0" u="none" strike="noStrike" cap="none">
                <a:solidFill>
                  <a:schemeClr val="dk1"/>
                </a:solidFill>
                <a:latin typeface="Arial"/>
                <a:ea typeface="Arial"/>
                <a:cs typeface="Arial"/>
                <a:sym typeface="Arial"/>
              </a:defRPr>
            </a:lvl3pPr>
            <a:lvl4pPr marL="1828800" marR="0" lvl="3" indent="-228600" algn="l" rtl="0">
              <a:spcBef>
                <a:spcPts val="280"/>
              </a:spcBef>
              <a:spcAft>
                <a:spcPts val="0"/>
              </a:spcAft>
              <a:buClr>
                <a:schemeClr val="dk1"/>
              </a:buClr>
              <a:buSzPts val="1120"/>
              <a:buFont typeface="Arial"/>
              <a:buNone/>
              <a:defRPr sz="1400" b="0" i="0" u="none" strike="noStrike" cap="none">
                <a:solidFill>
                  <a:schemeClr val="dk1"/>
                </a:solidFill>
                <a:latin typeface="Arial"/>
                <a:ea typeface="Arial"/>
                <a:cs typeface="Arial"/>
                <a:sym typeface="Arial"/>
              </a:defRPr>
            </a:lvl4pPr>
            <a:lvl5pPr marL="2286000" marR="0" lvl="4" indent="-228600" algn="l" rtl="0">
              <a:spcBef>
                <a:spcPts val="280"/>
              </a:spcBef>
              <a:spcAft>
                <a:spcPts val="0"/>
              </a:spcAft>
              <a:buClr>
                <a:schemeClr val="dk1"/>
              </a:buClr>
              <a:buSzPts val="910"/>
              <a:buFont typeface="Noto Sans Symbols"/>
              <a:buNone/>
              <a:defRPr sz="1400" b="0" i="0" u="none" strike="noStrike" cap="none">
                <a:solidFill>
                  <a:schemeClr val="dk1"/>
                </a:solidFill>
                <a:latin typeface="Arial"/>
                <a:ea typeface="Arial"/>
                <a:cs typeface="Arial"/>
                <a:sym typeface="Arial"/>
              </a:defRPr>
            </a:lvl5pPr>
            <a:lvl6pPr marL="2743200" marR="0" lvl="5" indent="-228600" algn="l" rtl="0">
              <a:spcBef>
                <a:spcPts val="280"/>
              </a:spcBef>
              <a:spcAft>
                <a:spcPts val="0"/>
              </a:spcAft>
              <a:buClr>
                <a:schemeClr val="dk1"/>
              </a:buClr>
              <a:buSzPts val="910"/>
              <a:buFont typeface="Noto Sans Symbols"/>
              <a:buNone/>
              <a:defRPr sz="1400" b="0" i="0" u="none" strike="noStrike" cap="none">
                <a:solidFill>
                  <a:schemeClr val="dk1"/>
                </a:solidFill>
                <a:latin typeface="Arial"/>
                <a:ea typeface="Arial"/>
                <a:cs typeface="Arial"/>
                <a:sym typeface="Arial"/>
              </a:defRPr>
            </a:lvl6pPr>
            <a:lvl7pPr marL="3200400" marR="0" lvl="6" indent="-228600" algn="l" rtl="0">
              <a:spcBef>
                <a:spcPts val="280"/>
              </a:spcBef>
              <a:spcAft>
                <a:spcPts val="0"/>
              </a:spcAft>
              <a:buClr>
                <a:schemeClr val="dk1"/>
              </a:buClr>
              <a:buSzPts val="910"/>
              <a:buFont typeface="Noto Sans Symbols"/>
              <a:buNone/>
              <a:defRPr sz="1400" b="0" i="0" u="none" strike="noStrike" cap="none">
                <a:solidFill>
                  <a:schemeClr val="dk1"/>
                </a:solidFill>
                <a:latin typeface="Arial"/>
                <a:ea typeface="Arial"/>
                <a:cs typeface="Arial"/>
                <a:sym typeface="Arial"/>
              </a:defRPr>
            </a:lvl7pPr>
            <a:lvl8pPr marL="3657600" marR="0" lvl="7" indent="-228600" algn="l" rtl="0">
              <a:spcBef>
                <a:spcPts val="280"/>
              </a:spcBef>
              <a:spcAft>
                <a:spcPts val="0"/>
              </a:spcAft>
              <a:buClr>
                <a:schemeClr val="dk1"/>
              </a:buClr>
              <a:buSzPts val="910"/>
              <a:buFont typeface="Noto Sans Symbols"/>
              <a:buNone/>
              <a:defRPr sz="1400" b="0" i="0" u="none" strike="noStrike" cap="none">
                <a:solidFill>
                  <a:schemeClr val="dk1"/>
                </a:solidFill>
                <a:latin typeface="Arial"/>
                <a:ea typeface="Arial"/>
                <a:cs typeface="Arial"/>
                <a:sym typeface="Arial"/>
              </a:defRPr>
            </a:lvl8pPr>
            <a:lvl9pPr marL="4114800" marR="0" lvl="8" indent="-228600" algn="l" rtl="0">
              <a:spcBef>
                <a:spcPts val="280"/>
              </a:spcBef>
              <a:spcAft>
                <a:spcPts val="0"/>
              </a:spcAft>
              <a:buClr>
                <a:schemeClr val="dk1"/>
              </a:buClr>
              <a:buSzPts val="910"/>
              <a:buFont typeface="Noto Sans Symbols"/>
              <a:buNone/>
              <a:defRPr sz="1400" b="0" i="0" u="none" strike="noStrike" cap="none">
                <a:solidFill>
                  <a:schemeClr val="dk1"/>
                </a:solidFill>
                <a:latin typeface="Arial"/>
                <a:ea typeface="Arial"/>
                <a:cs typeface="Arial"/>
                <a:sym typeface="Arial"/>
              </a:defRPr>
            </a:lvl9pPr>
          </a:lstStyle>
          <a:p>
            <a:endParaRPr/>
          </a:p>
        </p:txBody>
      </p:sp>
      <p:sp>
        <p:nvSpPr>
          <p:cNvPr id="54" name="Google Shape;54;p6"/>
          <p:cNvSpPr txBox="1">
            <a:spLocks noGrp="1"/>
          </p:cNvSpPr>
          <p:nvPr>
            <p:ph type="dt" idx="10"/>
          </p:nvPr>
        </p:nvSpPr>
        <p:spPr>
          <a:xfrm>
            <a:off x="2438400" y="6248400"/>
            <a:ext cx="2130425" cy="474663"/>
          </a:xfrm>
          <a:prstGeom prst="rect">
            <a:avLst/>
          </a:prstGeom>
          <a:noFill/>
          <a:ln>
            <a:noFill/>
          </a:ln>
        </p:spPr>
        <p:txBody>
          <a:bodyPr spcFirstLastPara="1" wrap="square" lIns="91425" tIns="45700" rIns="91425" bIns="45700" anchor="b" anchorCtr="0"/>
          <a:lstStyle>
            <a:lvl1pPr marR="0" lvl="0" algn="r" rtl="0">
              <a:spcBef>
                <a:spcPts val="0"/>
              </a:spcBef>
              <a:spcAft>
                <a:spcPts val="0"/>
              </a:spcAft>
              <a:buSzPts val="1400"/>
              <a:buNone/>
              <a:defRPr sz="14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5" name="Google Shape;55;p6"/>
          <p:cNvSpPr txBox="1">
            <a:spLocks noGrp="1"/>
          </p:cNvSpPr>
          <p:nvPr>
            <p:ph type="ftr" idx="11"/>
          </p:nvPr>
        </p:nvSpPr>
        <p:spPr>
          <a:xfrm>
            <a:off x="5791200" y="6248400"/>
            <a:ext cx="2897188" cy="474663"/>
          </a:xfrm>
          <a:prstGeom prst="rect">
            <a:avLst/>
          </a:prstGeom>
          <a:noFill/>
          <a:ln>
            <a:noFill/>
          </a:ln>
        </p:spPr>
        <p:txBody>
          <a:bodyPr spcFirstLastPara="1" wrap="square" lIns="91425" tIns="45700" rIns="91425" bIns="45700" anchor="b" anchorCtr="0"/>
          <a:lstStyle>
            <a:lvl1pPr marR="0" lvl="0" algn="ctr" rtl="0">
              <a:spcBef>
                <a:spcPts val="0"/>
              </a:spcBef>
              <a:spcAft>
                <a:spcPts val="0"/>
              </a:spcAft>
              <a:buSzPts val="1400"/>
              <a:buNone/>
              <a:defRPr sz="14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6" name="Google Shape;56;p6"/>
          <p:cNvSpPr txBox="1">
            <a:spLocks noGrp="1"/>
          </p:cNvSpPr>
          <p:nvPr>
            <p:ph type="sldNum" idx="12"/>
          </p:nvPr>
        </p:nvSpPr>
        <p:spPr>
          <a:xfrm>
            <a:off x="84138" y="6242050"/>
            <a:ext cx="587375" cy="488950"/>
          </a:xfrm>
          <a:prstGeom prst="rect">
            <a:avLst/>
          </a:prstGeom>
          <a:noFill/>
          <a:ln>
            <a:noFill/>
          </a:ln>
        </p:spPr>
        <p:txBody>
          <a:bodyPr spcFirstLastPara="1" wrap="square" lIns="91425" tIns="45700" rIns="91425" bIns="45700" anchor="b" anchorCtr="1">
            <a:noAutofit/>
          </a:bodyPr>
          <a:lstStyle>
            <a:lvl1pPr marL="0" marR="0" lvl="0" indent="0" algn="l" rtl="0">
              <a:spcBef>
                <a:spcPts val="0"/>
              </a:spcBef>
              <a:spcAft>
                <a:spcPts val="0"/>
              </a:spcAft>
              <a:buNone/>
              <a:defRPr sz="2600" b="1">
                <a:solidFill>
                  <a:schemeClr val="lt1"/>
                </a:solidFill>
                <a:latin typeface="Arial"/>
                <a:ea typeface="Arial"/>
                <a:cs typeface="Arial"/>
                <a:sym typeface="Arial"/>
              </a:defRPr>
            </a:lvl1pPr>
            <a:lvl2pPr marL="0" marR="0" lvl="1" indent="0" algn="l" rtl="0">
              <a:spcBef>
                <a:spcPts val="0"/>
              </a:spcBef>
              <a:spcAft>
                <a:spcPts val="0"/>
              </a:spcAft>
              <a:buNone/>
              <a:defRPr sz="2600" b="1">
                <a:solidFill>
                  <a:schemeClr val="lt1"/>
                </a:solidFill>
                <a:latin typeface="Arial"/>
                <a:ea typeface="Arial"/>
                <a:cs typeface="Arial"/>
                <a:sym typeface="Arial"/>
              </a:defRPr>
            </a:lvl2pPr>
            <a:lvl3pPr marL="0" marR="0" lvl="2" indent="0" algn="l" rtl="0">
              <a:spcBef>
                <a:spcPts val="0"/>
              </a:spcBef>
              <a:spcAft>
                <a:spcPts val="0"/>
              </a:spcAft>
              <a:buNone/>
              <a:defRPr sz="2600" b="1">
                <a:solidFill>
                  <a:schemeClr val="lt1"/>
                </a:solidFill>
                <a:latin typeface="Arial"/>
                <a:ea typeface="Arial"/>
                <a:cs typeface="Arial"/>
                <a:sym typeface="Arial"/>
              </a:defRPr>
            </a:lvl3pPr>
            <a:lvl4pPr marL="0" marR="0" lvl="3" indent="0" algn="l" rtl="0">
              <a:spcBef>
                <a:spcPts val="0"/>
              </a:spcBef>
              <a:spcAft>
                <a:spcPts val="0"/>
              </a:spcAft>
              <a:buNone/>
              <a:defRPr sz="2600" b="1">
                <a:solidFill>
                  <a:schemeClr val="lt1"/>
                </a:solidFill>
                <a:latin typeface="Arial"/>
                <a:ea typeface="Arial"/>
                <a:cs typeface="Arial"/>
                <a:sym typeface="Arial"/>
              </a:defRPr>
            </a:lvl4pPr>
            <a:lvl5pPr marL="0" marR="0" lvl="4" indent="0" algn="l" rtl="0">
              <a:spcBef>
                <a:spcPts val="0"/>
              </a:spcBef>
              <a:spcAft>
                <a:spcPts val="0"/>
              </a:spcAft>
              <a:buNone/>
              <a:defRPr sz="2600" b="1">
                <a:solidFill>
                  <a:schemeClr val="lt1"/>
                </a:solidFill>
                <a:latin typeface="Arial"/>
                <a:ea typeface="Arial"/>
                <a:cs typeface="Arial"/>
                <a:sym typeface="Arial"/>
              </a:defRPr>
            </a:lvl5pPr>
            <a:lvl6pPr marL="0" marR="0" lvl="5" indent="0" algn="l" rtl="0">
              <a:spcBef>
                <a:spcPts val="0"/>
              </a:spcBef>
              <a:spcAft>
                <a:spcPts val="0"/>
              </a:spcAft>
              <a:buNone/>
              <a:defRPr sz="2600" b="1">
                <a:solidFill>
                  <a:schemeClr val="lt1"/>
                </a:solidFill>
                <a:latin typeface="Arial"/>
                <a:ea typeface="Arial"/>
                <a:cs typeface="Arial"/>
                <a:sym typeface="Arial"/>
              </a:defRPr>
            </a:lvl6pPr>
            <a:lvl7pPr marL="0" marR="0" lvl="6" indent="0" algn="l" rtl="0">
              <a:spcBef>
                <a:spcPts val="0"/>
              </a:spcBef>
              <a:spcAft>
                <a:spcPts val="0"/>
              </a:spcAft>
              <a:buNone/>
              <a:defRPr sz="2600" b="1">
                <a:solidFill>
                  <a:schemeClr val="lt1"/>
                </a:solidFill>
                <a:latin typeface="Arial"/>
                <a:ea typeface="Arial"/>
                <a:cs typeface="Arial"/>
                <a:sym typeface="Arial"/>
              </a:defRPr>
            </a:lvl7pPr>
            <a:lvl8pPr marL="0" marR="0" lvl="7" indent="0" algn="l" rtl="0">
              <a:spcBef>
                <a:spcPts val="0"/>
              </a:spcBef>
              <a:spcAft>
                <a:spcPts val="0"/>
              </a:spcAft>
              <a:buNone/>
              <a:defRPr sz="2600" b="1">
                <a:solidFill>
                  <a:schemeClr val="lt1"/>
                </a:solidFill>
                <a:latin typeface="Arial"/>
                <a:ea typeface="Arial"/>
                <a:cs typeface="Arial"/>
                <a:sym typeface="Arial"/>
              </a:defRPr>
            </a:lvl8pPr>
            <a:lvl9pPr marL="0" marR="0" lvl="8" indent="0" algn="l" rtl="0">
              <a:spcBef>
                <a:spcPts val="0"/>
              </a:spcBef>
              <a:spcAft>
                <a:spcPts val="0"/>
              </a:spcAft>
              <a:buNone/>
              <a:defRPr sz="2600" b="1">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7"/>
        <p:cNvGrpSpPr/>
        <p:nvPr/>
      </p:nvGrpSpPr>
      <p:grpSpPr>
        <a:xfrm>
          <a:off x="0" y="0"/>
          <a:ext cx="0" cy="0"/>
          <a:chOff x="0" y="0"/>
          <a:chExt cx="0" cy="0"/>
        </a:xfrm>
      </p:grpSpPr>
      <p:sp>
        <p:nvSpPr>
          <p:cNvPr id="58" name="Google Shape;58;p7"/>
          <p:cNvSpPr>
            <a:spLocks noGrp="1"/>
          </p:cNvSpPr>
          <p:nvPr>
            <p:ph type="title"/>
          </p:nvPr>
        </p:nvSpPr>
        <p:spPr>
          <a:xfrm>
            <a:off x="457200" y="274638"/>
            <a:ext cx="8229600" cy="1143000"/>
          </a:xfrm>
          <a:prstGeom prst="roundRect">
            <a:avLst>
              <a:gd name="adj" fmla="val 21667"/>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1pPr>
            <a:lvl2pPr marR="0" lvl="1" algn="l" rtl="0">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2pPr>
            <a:lvl3pPr marR="0" lvl="2" algn="l" rtl="0">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3pPr>
            <a:lvl4pPr marR="0" lvl="3" algn="l" rtl="0">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4pPr>
            <a:lvl5pPr marR="0" lvl="4" algn="l" rtl="0">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5pPr>
            <a:lvl6pPr marR="0" lvl="5" algn="l" rtl="0">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6pPr>
            <a:lvl7pPr marR="0" lvl="6" algn="l" rtl="0">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7pPr>
            <a:lvl8pPr marR="0" lvl="7" algn="l" rtl="0">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8pPr>
            <a:lvl9pPr marR="0" lvl="8" algn="l" rtl="0">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9pPr>
          </a:lstStyle>
          <a:p>
            <a:endParaRPr/>
          </a:p>
        </p:txBody>
      </p:sp>
      <p:sp>
        <p:nvSpPr>
          <p:cNvPr id="59" name="Google Shape;59;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1800"/>
              <a:buFont typeface="Noto Sans Symbols"/>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15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350"/>
              <a:buFont typeface="Noto Sans Symbols"/>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28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040"/>
              <a:buFont typeface="Noto Sans Symbols"/>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1040"/>
              <a:buFont typeface="Noto Sans Symbols"/>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1040"/>
              <a:buFont typeface="Noto Sans Symbols"/>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1040"/>
              <a:buFont typeface="Noto Sans Symbols"/>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1040"/>
              <a:buFont typeface="Noto Sans Symbols"/>
              <a:buNone/>
              <a:defRPr sz="1600" b="1" i="0" u="none" strike="noStrike" cap="none">
                <a:solidFill>
                  <a:schemeClr val="dk1"/>
                </a:solidFill>
                <a:latin typeface="Arial"/>
                <a:ea typeface="Arial"/>
                <a:cs typeface="Arial"/>
                <a:sym typeface="Arial"/>
              </a:defRPr>
            </a:lvl9pPr>
          </a:lstStyle>
          <a:p>
            <a:endParaRPr/>
          </a:p>
        </p:txBody>
      </p:sp>
      <p:sp>
        <p:nvSpPr>
          <p:cNvPr id="60" name="Google Shape;60;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lstStyle>
            <a:lvl1pPr marL="457200" marR="0" lvl="0" indent="-342900" algn="l" rtl="0">
              <a:spcBef>
                <a:spcPts val="480"/>
              </a:spcBef>
              <a:spcAft>
                <a:spcPts val="0"/>
              </a:spcAft>
              <a:buClr>
                <a:schemeClr val="dk1"/>
              </a:buClr>
              <a:buSzPts val="1800"/>
              <a:buFont typeface="Noto Sans Symbols"/>
              <a:buChar char="●"/>
              <a:defRPr sz="2400" b="0" i="0" u="none" strike="noStrike" cap="none">
                <a:solidFill>
                  <a:schemeClr val="dk1"/>
                </a:solidFill>
                <a:latin typeface="Arial"/>
                <a:ea typeface="Arial"/>
                <a:cs typeface="Arial"/>
                <a:sym typeface="Arial"/>
              </a:defRPr>
            </a:lvl1pPr>
            <a:lvl2pPr marL="914400" marR="0" lvl="1" indent="-323850" algn="l" rtl="0">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2pPr>
            <a:lvl3pPr marL="1371600" marR="0" lvl="2" indent="-314325" algn="l" rtl="0">
              <a:spcBef>
                <a:spcPts val="360"/>
              </a:spcBef>
              <a:spcAft>
                <a:spcPts val="0"/>
              </a:spcAft>
              <a:buClr>
                <a:schemeClr val="dk1"/>
              </a:buClr>
              <a:buSzPts val="1350"/>
              <a:buFont typeface="Noto Sans Symbols"/>
              <a:buChar char="●"/>
              <a:defRPr sz="1800" b="0" i="0" u="none" strike="noStrike" cap="none">
                <a:solidFill>
                  <a:schemeClr val="dk1"/>
                </a:solidFill>
                <a:latin typeface="Arial"/>
                <a:ea typeface="Arial"/>
                <a:cs typeface="Arial"/>
                <a:sym typeface="Arial"/>
              </a:defRPr>
            </a:lvl3pPr>
            <a:lvl4pPr marL="1828800" marR="0" lvl="3" indent="-309880" algn="l" rtl="0">
              <a:spcBef>
                <a:spcPts val="320"/>
              </a:spcBef>
              <a:spcAft>
                <a:spcPts val="0"/>
              </a:spcAft>
              <a:buClr>
                <a:schemeClr val="dk1"/>
              </a:buClr>
              <a:buSzPts val="1280"/>
              <a:buFont typeface="Arial"/>
              <a:buChar char="–"/>
              <a:defRPr sz="1600" b="0" i="0" u="none" strike="noStrike" cap="none">
                <a:solidFill>
                  <a:schemeClr val="dk1"/>
                </a:solidFill>
                <a:latin typeface="Arial"/>
                <a:ea typeface="Arial"/>
                <a:cs typeface="Arial"/>
                <a:sym typeface="Arial"/>
              </a:defRPr>
            </a:lvl4pPr>
            <a:lvl5pPr marL="2286000" marR="0" lvl="4" indent="-294639" algn="l" rtl="0">
              <a:spcBef>
                <a:spcPts val="320"/>
              </a:spcBef>
              <a:spcAft>
                <a:spcPts val="0"/>
              </a:spcAft>
              <a:buClr>
                <a:schemeClr val="dk1"/>
              </a:buClr>
              <a:buSzPts val="1040"/>
              <a:buFont typeface="Noto Sans Symbols"/>
              <a:buChar char="●"/>
              <a:defRPr sz="1600" b="0" i="0" u="none" strike="noStrike" cap="none">
                <a:solidFill>
                  <a:schemeClr val="dk1"/>
                </a:solidFill>
                <a:latin typeface="Arial"/>
                <a:ea typeface="Arial"/>
                <a:cs typeface="Arial"/>
                <a:sym typeface="Arial"/>
              </a:defRPr>
            </a:lvl5pPr>
            <a:lvl6pPr marL="2743200" marR="0" lvl="5" indent="-294639" algn="l" rtl="0">
              <a:spcBef>
                <a:spcPts val="320"/>
              </a:spcBef>
              <a:spcAft>
                <a:spcPts val="0"/>
              </a:spcAft>
              <a:buClr>
                <a:schemeClr val="dk1"/>
              </a:buClr>
              <a:buSzPts val="1040"/>
              <a:buFont typeface="Noto Sans Symbols"/>
              <a:buChar char="●"/>
              <a:defRPr sz="1600" b="0" i="0" u="none" strike="noStrike" cap="none">
                <a:solidFill>
                  <a:schemeClr val="dk1"/>
                </a:solidFill>
                <a:latin typeface="Arial"/>
                <a:ea typeface="Arial"/>
                <a:cs typeface="Arial"/>
                <a:sym typeface="Arial"/>
              </a:defRPr>
            </a:lvl6pPr>
            <a:lvl7pPr marL="3200400" marR="0" lvl="6" indent="-294639" algn="l" rtl="0">
              <a:spcBef>
                <a:spcPts val="320"/>
              </a:spcBef>
              <a:spcAft>
                <a:spcPts val="0"/>
              </a:spcAft>
              <a:buClr>
                <a:schemeClr val="dk1"/>
              </a:buClr>
              <a:buSzPts val="1040"/>
              <a:buFont typeface="Noto Sans Symbols"/>
              <a:buChar char="●"/>
              <a:defRPr sz="1600" b="0" i="0" u="none" strike="noStrike" cap="none">
                <a:solidFill>
                  <a:schemeClr val="dk1"/>
                </a:solidFill>
                <a:latin typeface="Arial"/>
                <a:ea typeface="Arial"/>
                <a:cs typeface="Arial"/>
                <a:sym typeface="Arial"/>
              </a:defRPr>
            </a:lvl7pPr>
            <a:lvl8pPr marL="3657600" marR="0" lvl="7" indent="-294640" algn="l" rtl="0">
              <a:spcBef>
                <a:spcPts val="320"/>
              </a:spcBef>
              <a:spcAft>
                <a:spcPts val="0"/>
              </a:spcAft>
              <a:buClr>
                <a:schemeClr val="dk1"/>
              </a:buClr>
              <a:buSzPts val="1040"/>
              <a:buFont typeface="Noto Sans Symbols"/>
              <a:buChar char="●"/>
              <a:defRPr sz="1600" b="0" i="0" u="none" strike="noStrike" cap="none">
                <a:solidFill>
                  <a:schemeClr val="dk1"/>
                </a:solidFill>
                <a:latin typeface="Arial"/>
                <a:ea typeface="Arial"/>
                <a:cs typeface="Arial"/>
                <a:sym typeface="Arial"/>
              </a:defRPr>
            </a:lvl8pPr>
            <a:lvl9pPr marL="4114800" marR="0" lvl="8" indent="-294640" algn="l" rtl="0">
              <a:spcBef>
                <a:spcPts val="320"/>
              </a:spcBef>
              <a:spcAft>
                <a:spcPts val="0"/>
              </a:spcAft>
              <a:buClr>
                <a:schemeClr val="dk1"/>
              </a:buClr>
              <a:buSzPts val="1040"/>
              <a:buFont typeface="Noto Sans Symbols"/>
              <a:buChar char="●"/>
              <a:defRPr sz="1600" b="0" i="0" u="none" strike="noStrike" cap="none">
                <a:solidFill>
                  <a:schemeClr val="dk1"/>
                </a:solidFill>
                <a:latin typeface="Arial"/>
                <a:ea typeface="Arial"/>
                <a:cs typeface="Arial"/>
                <a:sym typeface="Arial"/>
              </a:defRPr>
            </a:lvl9pPr>
          </a:lstStyle>
          <a:p>
            <a:endParaRPr/>
          </a:p>
        </p:txBody>
      </p:sp>
      <p:sp>
        <p:nvSpPr>
          <p:cNvPr id="61" name="Google Shape;61;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1800"/>
              <a:buFont typeface="Noto Sans Symbols"/>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15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350"/>
              <a:buFont typeface="Noto Sans Symbols"/>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28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040"/>
              <a:buFont typeface="Noto Sans Symbols"/>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1040"/>
              <a:buFont typeface="Noto Sans Symbols"/>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1040"/>
              <a:buFont typeface="Noto Sans Symbols"/>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1040"/>
              <a:buFont typeface="Noto Sans Symbols"/>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1040"/>
              <a:buFont typeface="Noto Sans Symbols"/>
              <a:buNone/>
              <a:defRPr sz="1600" b="1" i="0" u="none" strike="noStrike" cap="none">
                <a:solidFill>
                  <a:schemeClr val="dk1"/>
                </a:solidFill>
                <a:latin typeface="Arial"/>
                <a:ea typeface="Arial"/>
                <a:cs typeface="Arial"/>
                <a:sym typeface="Arial"/>
              </a:defRPr>
            </a:lvl9pPr>
          </a:lstStyle>
          <a:p>
            <a:endParaRPr/>
          </a:p>
        </p:txBody>
      </p:sp>
      <p:sp>
        <p:nvSpPr>
          <p:cNvPr id="62" name="Google Shape;62;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lstStyle>
            <a:lvl1pPr marL="457200" marR="0" lvl="0" indent="-342900" algn="l" rtl="0">
              <a:spcBef>
                <a:spcPts val="480"/>
              </a:spcBef>
              <a:spcAft>
                <a:spcPts val="0"/>
              </a:spcAft>
              <a:buClr>
                <a:schemeClr val="dk1"/>
              </a:buClr>
              <a:buSzPts val="1800"/>
              <a:buFont typeface="Noto Sans Symbols"/>
              <a:buChar char="●"/>
              <a:defRPr sz="2400" b="0" i="0" u="none" strike="noStrike" cap="none">
                <a:solidFill>
                  <a:schemeClr val="dk1"/>
                </a:solidFill>
                <a:latin typeface="Arial"/>
                <a:ea typeface="Arial"/>
                <a:cs typeface="Arial"/>
                <a:sym typeface="Arial"/>
              </a:defRPr>
            </a:lvl1pPr>
            <a:lvl2pPr marL="914400" marR="0" lvl="1" indent="-323850" algn="l" rtl="0">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2pPr>
            <a:lvl3pPr marL="1371600" marR="0" lvl="2" indent="-314325" algn="l" rtl="0">
              <a:spcBef>
                <a:spcPts val="360"/>
              </a:spcBef>
              <a:spcAft>
                <a:spcPts val="0"/>
              </a:spcAft>
              <a:buClr>
                <a:schemeClr val="dk1"/>
              </a:buClr>
              <a:buSzPts val="1350"/>
              <a:buFont typeface="Noto Sans Symbols"/>
              <a:buChar char="●"/>
              <a:defRPr sz="1800" b="0" i="0" u="none" strike="noStrike" cap="none">
                <a:solidFill>
                  <a:schemeClr val="dk1"/>
                </a:solidFill>
                <a:latin typeface="Arial"/>
                <a:ea typeface="Arial"/>
                <a:cs typeface="Arial"/>
                <a:sym typeface="Arial"/>
              </a:defRPr>
            </a:lvl3pPr>
            <a:lvl4pPr marL="1828800" marR="0" lvl="3" indent="-309880" algn="l" rtl="0">
              <a:spcBef>
                <a:spcPts val="320"/>
              </a:spcBef>
              <a:spcAft>
                <a:spcPts val="0"/>
              </a:spcAft>
              <a:buClr>
                <a:schemeClr val="dk1"/>
              </a:buClr>
              <a:buSzPts val="1280"/>
              <a:buFont typeface="Arial"/>
              <a:buChar char="–"/>
              <a:defRPr sz="1600" b="0" i="0" u="none" strike="noStrike" cap="none">
                <a:solidFill>
                  <a:schemeClr val="dk1"/>
                </a:solidFill>
                <a:latin typeface="Arial"/>
                <a:ea typeface="Arial"/>
                <a:cs typeface="Arial"/>
                <a:sym typeface="Arial"/>
              </a:defRPr>
            </a:lvl4pPr>
            <a:lvl5pPr marL="2286000" marR="0" lvl="4" indent="-294639" algn="l" rtl="0">
              <a:spcBef>
                <a:spcPts val="320"/>
              </a:spcBef>
              <a:spcAft>
                <a:spcPts val="0"/>
              </a:spcAft>
              <a:buClr>
                <a:schemeClr val="dk1"/>
              </a:buClr>
              <a:buSzPts val="1040"/>
              <a:buFont typeface="Noto Sans Symbols"/>
              <a:buChar char="●"/>
              <a:defRPr sz="1600" b="0" i="0" u="none" strike="noStrike" cap="none">
                <a:solidFill>
                  <a:schemeClr val="dk1"/>
                </a:solidFill>
                <a:latin typeface="Arial"/>
                <a:ea typeface="Arial"/>
                <a:cs typeface="Arial"/>
                <a:sym typeface="Arial"/>
              </a:defRPr>
            </a:lvl5pPr>
            <a:lvl6pPr marL="2743200" marR="0" lvl="5" indent="-294639" algn="l" rtl="0">
              <a:spcBef>
                <a:spcPts val="320"/>
              </a:spcBef>
              <a:spcAft>
                <a:spcPts val="0"/>
              </a:spcAft>
              <a:buClr>
                <a:schemeClr val="dk1"/>
              </a:buClr>
              <a:buSzPts val="1040"/>
              <a:buFont typeface="Noto Sans Symbols"/>
              <a:buChar char="●"/>
              <a:defRPr sz="1600" b="0" i="0" u="none" strike="noStrike" cap="none">
                <a:solidFill>
                  <a:schemeClr val="dk1"/>
                </a:solidFill>
                <a:latin typeface="Arial"/>
                <a:ea typeface="Arial"/>
                <a:cs typeface="Arial"/>
                <a:sym typeface="Arial"/>
              </a:defRPr>
            </a:lvl6pPr>
            <a:lvl7pPr marL="3200400" marR="0" lvl="6" indent="-294639" algn="l" rtl="0">
              <a:spcBef>
                <a:spcPts val="320"/>
              </a:spcBef>
              <a:spcAft>
                <a:spcPts val="0"/>
              </a:spcAft>
              <a:buClr>
                <a:schemeClr val="dk1"/>
              </a:buClr>
              <a:buSzPts val="1040"/>
              <a:buFont typeface="Noto Sans Symbols"/>
              <a:buChar char="●"/>
              <a:defRPr sz="1600" b="0" i="0" u="none" strike="noStrike" cap="none">
                <a:solidFill>
                  <a:schemeClr val="dk1"/>
                </a:solidFill>
                <a:latin typeface="Arial"/>
                <a:ea typeface="Arial"/>
                <a:cs typeface="Arial"/>
                <a:sym typeface="Arial"/>
              </a:defRPr>
            </a:lvl7pPr>
            <a:lvl8pPr marL="3657600" marR="0" lvl="7" indent="-294640" algn="l" rtl="0">
              <a:spcBef>
                <a:spcPts val="320"/>
              </a:spcBef>
              <a:spcAft>
                <a:spcPts val="0"/>
              </a:spcAft>
              <a:buClr>
                <a:schemeClr val="dk1"/>
              </a:buClr>
              <a:buSzPts val="1040"/>
              <a:buFont typeface="Noto Sans Symbols"/>
              <a:buChar char="●"/>
              <a:defRPr sz="1600" b="0" i="0" u="none" strike="noStrike" cap="none">
                <a:solidFill>
                  <a:schemeClr val="dk1"/>
                </a:solidFill>
                <a:latin typeface="Arial"/>
                <a:ea typeface="Arial"/>
                <a:cs typeface="Arial"/>
                <a:sym typeface="Arial"/>
              </a:defRPr>
            </a:lvl8pPr>
            <a:lvl9pPr marL="4114800" marR="0" lvl="8" indent="-294640" algn="l" rtl="0">
              <a:spcBef>
                <a:spcPts val="320"/>
              </a:spcBef>
              <a:spcAft>
                <a:spcPts val="0"/>
              </a:spcAft>
              <a:buClr>
                <a:schemeClr val="dk1"/>
              </a:buClr>
              <a:buSzPts val="1040"/>
              <a:buFont typeface="Noto Sans Symbols"/>
              <a:buChar char="●"/>
              <a:defRPr sz="1600" b="0" i="0" u="none" strike="noStrike" cap="none">
                <a:solidFill>
                  <a:schemeClr val="dk1"/>
                </a:solidFill>
                <a:latin typeface="Arial"/>
                <a:ea typeface="Arial"/>
                <a:cs typeface="Arial"/>
                <a:sym typeface="Arial"/>
              </a:defRPr>
            </a:lvl9pPr>
          </a:lstStyle>
          <a:p>
            <a:endParaRPr/>
          </a:p>
        </p:txBody>
      </p:sp>
      <p:sp>
        <p:nvSpPr>
          <p:cNvPr id="63" name="Google Shape;63;p7"/>
          <p:cNvSpPr txBox="1">
            <a:spLocks noGrp="1"/>
          </p:cNvSpPr>
          <p:nvPr>
            <p:ph type="dt" idx="10"/>
          </p:nvPr>
        </p:nvSpPr>
        <p:spPr>
          <a:xfrm>
            <a:off x="2438400" y="6248400"/>
            <a:ext cx="2130425" cy="474663"/>
          </a:xfrm>
          <a:prstGeom prst="rect">
            <a:avLst/>
          </a:prstGeom>
          <a:noFill/>
          <a:ln>
            <a:noFill/>
          </a:ln>
        </p:spPr>
        <p:txBody>
          <a:bodyPr spcFirstLastPara="1" wrap="square" lIns="91425" tIns="45700" rIns="91425" bIns="45700" anchor="b" anchorCtr="0"/>
          <a:lstStyle>
            <a:lvl1pPr marR="0" lvl="0" algn="r" rtl="0">
              <a:spcBef>
                <a:spcPts val="0"/>
              </a:spcBef>
              <a:spcAft>
                <a:spcPts val="0"/>
              </a:spcAft>
              <a:buSzPts val="1400"/>
              <a:buNone/>
              <a:defRPr sz="14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4" name="Google Shape;64;p7"/>
          <p:cNvSpPr txBox="1">
            <a:spLocks noGrp="1"/>
          </p:cNvSpPr>
          <p:nvPr>
            <p:ph type="ftr" idx="11"/>
          </p:nvPr>
        </p:nvSpPr>
        <p:spPr>
          <a:xfrm>
            <a:off x="5791200" y="6248400"/>
            <a:ext cx="2897188" cy="474663"/>
          </a:xfrm>
          <a:prstGeom prst="rect">
            <a:avLst/>
          </a:prstGeom>
          <a:noFill/>
          <a:ln>
            <a:noFill/>
          </a:ln>
        </p:spPr>
        <p:txBody>
          <a:bodyPr spcFirstLastPara="1" wrap="square" lIns="91425" tIns="45700" rIns="91425" bIns="45700" anchor="b" anchorCtr="0"/>
          <a:lstStyle>
            <a:lvl1pPr marR="0" lvl="0" algn="ctr" rtl="0">
              <a:spcBef>
                <a:spcPts val="0"/>
              </a:spcBef>
              <a:spcAft>
                <a:spcPts val="0"/>
              </a:spcAft>
              <a:buSzPts val="1400"/>
              <a:buNone/>
              <a:defRPr sz="14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5" name="Google Shape;65;p7"/>
          <p:cNvSpPr txBox="1">
            <a:spLocks noGrp="1"/>
          </p:cNvSpPr>
          <p:nvPr>
            <p:ph type="sldNum" idx="12"/>
          </p:nvPr>
        </p:nvSpPr>
        <p:spPr>
          <a:xfrm>
            <a:off x="84138" y="6242050"/>
            <a:ext cx="587375" cy="488950"/>
          </a:xfrm>
          <a:prstGeom prst="rect">
            <a:avLst/>
          </a:prstGeom>
          <a:noFill/>
          <a:ln>
            <a:noFill/>
          </a:ln>
        </p:spPr>
        <p:txBody>
          <a:bodyPr spcFirstLastPara="1" wrap="square" lIns="91425" tIns="45700" rIns="91425" bIns="45700" anchor="b" anchorCtr="1">
            <a:noAutofit/>
          </a:bodyPr>
          <a:lstStyle>
            <a:lvl1pPr marL="0" marR="0" lvl="0" indent="0" algn="l" rtl="0">
              <a:spcBef>
                <a:spcPts val="0"/>
              </a:spcBef>
              <a:spcAft>
                <a:spcPts val="0"/>
              </a:spcAft>
              <a:buNone/>
              <a:defRPr sz="2600" b="1">
                <a:solidFill>
                  <a:schemeClr val="lt1"/>
                </a:solidFill>
                <a:latin typeface="Arial"/>
                <a:ea typeface="Arial"/>
                <a:cs typeface="Arial"/>
                <a:sym typeface="Arial"/>
              </a:defRPr>
            </a:lvl1pPr>
            <a:lvl2pPr marL="0" marR="0" lvl="1" indent="0" algn="l" rtl="0">
              <a:spcBef>
                <a:spcPts val="0"/>
              </a:spcBef>
              <a:spcAft>
                <a:spcPts val="0"/>
              </a:spcAft>
              <a:buNone/>
              <a:defRPr sz="2600" b="1">
                <a:solidFill>
                  <a:schemeClr val="lt1"/>
                </a:solidFill>
                <a:latin typeface="Arial"/>
                <a:ea typeface="Arial"/>
                <a:cs typeface="Arial"/>
                <a:sym typeface="Arial"/>
              </a:defRPr>
            </a:lvl2pPr>
            <a:lvl3pPr marL="0" marR="0" lvl="2" indent="0" algn="l" rtl="0">
              <a:spcBef>
                <a:spcPts val="0"/>
              </a:spcBef>
              <a:spcAft>
                <a:spcPts val="0"/>
              </a:spcAft>
              <a:buNone/>
              <a:defRPr sz="2600" b="1">
                <a:solidFill>
                  <a:schemeClr val="lt1"/>
                </a:solidFill>
                <a:latin typeface="Arial"/>
                <a:ea typeface="Arial"/>
                <a:cs typeface="Arial"/>
                <a:sym typeface="Arial"/>
              </a:defRPr>
            </a:lvl3pPr>
            <a:lvl4pPr marL="0" marR="0" lvl="3" indent="0" algn="l" rtl="0">
              <a:spcBef>
                <a:spcPts val="0"/>
              </a:spcBef>
              <a:spcAft>
                <a:spcPts val="0"/>
              </a:spcAft>
              <a:buNone/>
              <a:defRPr sz="2600" b="1">
                <a:solidFill>
                  <a:schemeClr val="lt1"/>
                </a:solidFill>
                <a:latin typeface="Arial"/>
                <a:ea typeface="Arial"/>
                <a:cs typeface="Arial"/>
                <a:sym typeface="Arial"/>
              </a:defRPr>
            </a:lvl4pPr>
            <a:lvl5pPr marL="0" marR="0" lvl="4" indent="0" algn="l" rtl="0">
              <a:spcBef>
                <a:spcPts val="0"/>
              </a:spcBef>
              <a:spcAft>
                <a:spcPts val="0"/>
              </a:spcAft>
              <a:buNone/>
              <a:defRPr sz="2600" b="1">
                <a:solidFill>
                  <a:schemeClr val="lt1"/>
                </a:solidFill>
                <a:latin typeface="Arial"/>
                <a:ea typeface="Arial"/>
                <a:cs typeface="Arial"/>
                <a:sym typeface="Arial"/>
              </a:defRPr>
            </a:lvl5pPr>
            <a:lvl6pPr marL="0" marR="0" lvl="5" indent="0" algn="l" rtl="0">
              <a:spcBef>
                <a:spcPts val="0"/>
              </a:spcBef>
              <a:spcAft>
                <a:spcPts val="0"/>
              </a:spcAft>
              <a:buNone/>
              <a:defRPr sz="2600" b="1">
                <a:solidFill>
                  <a:schemeClr val="lt1"/>
                </a:solidFill>
                <a:latin typeface="Arial"/>
                <a:ea typeface="Arial"/>
                <a:cs typeface="Arial"/>
                <a:sym typeface="Arial"/>
              </a:defRPr>
            </a:lvl6pPr>
            <a:lvl7pPr marL="0" marR="0" lvl="6" indent="0" algn="l" rtl="0">
              <a:spcBef>
                <a:spcPts val="0"/>
              </a:spcBef>
              <a:spcAft>
                <a:spcPts val="0"/>
              </a:spcAft>
              <a:buNone/>
              <a:defRPr sz="2600" b="1">
                <a:solidFill>
                  <a:schemeClr val="lt1"/>
                </a:solidFill>
                <a:latin typeface="Arial"/>
                <a:ea typeface="Arial"/>
                <a:cs typeface="Arial"/>
                <a:sym typeface="Arial"/>
              </a:defRPr>
            </a:lvl7pPr>
            <a:lvl8pPr marL="0" marR="0" lvl="7" indent="0" algn="l" rtl="0">
              <a:spcBef>
                <a:spcPts val="0"/>
              </a:spcBef>
              <a:spcAft>
                <a:spcPts val="0"/>
              </a:spcAft>
              <a:buNone/>
              <a:defRPr sz="2600" b="1">
                <a:solidFill>
                  <a:schemeClr val="lt1"/>
                </a:solidFill>
                <a:latin typeface="Arial"/>
                <a:ea typeface="Arial"/>
                <a:cs typeface="Arial"/>
                <a:sym typeface="Arial"/>
              </a:defRPr>
            </a:lvl8pPr>
            <a:lvl9pPr marL="0" marR="0" lvl="8" indent="0" algn="l" rtl="0">
              <a:spcBef>
                <a:spcPts val="0"/>
              </a:spcBef>
              <a:spcAft>
                <a:spcPts val="0"/>
              </a:spcAft>
              <a:buNone/>
              <a:defRPr sz="2600" b="1">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6"/>
        <p:cNvGrpSpPr/>
        <p:nvPr/>
      </p:nvGrpSpPr>
      <p:grpSpPr>
        <a:xfrm>
          <a:off x="0" y="0"/>
          <a:ext cx="0" cy="0"/>
          <a:chOff x="0" y="0"/>
          <a:chExt cx="0" cy="0"/>
        </a:xfrm>
      </p:grpSpPr>
      <p:sp>
        <p:nvSpPr>
          <p:cNvPr id="67" name="Google Shape;67;p8"/>
          <p:cNvSpPr>
            <a:spLocks noGrp="1"/>
          </p:cNvSpPr>
          <p:nvPr>
            <p:ph type="title"/>
          </p:nvPr>
        </p:nvSpPr>
        <p:spPr>
          <a:xfrm>
            <a:off x="762000" y="762000"/>
            <a:ext cx="7924800" cy="1143000"/>
          </a:xfrm>
          <a:prstGeom prst="roundRect">
            <a:avLst>
              <a:gd name="adj" fmla="val 21667"/>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1pPr>
            <a:lvl2pPr marR="0" lvl="1" algn="l" rtl="0">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2pPr>
            <a:lvl3pPr marR="0" lvl="2" algn="l" rtl="0">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3pPr>
            <a:lvl4pPr marR="0" lvl="3" algn="l" rtl="0">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4pPr>
            <a:lvl5pPr marR="0" lvl="4" algn="l" rtl="0">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5pPr>
            <a:lvl6pPr marR="0" lvl="5" algn="l" rtl="0">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6pPr>
            <a:lvl7pPr marR="0" lvl="6" algn="l" rtl="0">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7pPr>
            <a:lvl8pPr marR="0" lvl="7" algn="l" rtl="0">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8pPr>
            <a:lvl9pPr marR="0" lvl="8" algn="l" rtl="0">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9pPr>
          </a:lstStyle>
          <a:p>
            <a:endParaRPr/>
          </a:p>
        </p:txBody>
      </p:sp>
      <p:sp>
        <p:nvSpPr>
          <p:cNvPr id="68" name="Google Shape;68;p8"/>
          <p:cNvSpPr txBox="1">
            <a:spLocks noGrp="1"/>
          </p:cNvSpPr>
          <p:nvPr>
            <p:ph type="dt" idx="10"/>
          </p:nvPr>
        </p:nvSpPr>
        <p:spPr>
          <a:xfrm>
            <a:off x="2438400" y="6248400"/>
            <a:ext cx="2130425" cy="474663"/>
          </a:xfrm>
          <a:prstGeom prst="rect">
            <a:avLst/>
          </a:prstGeom>
          <a:noFill/>
          <a:ln>
            <a:noFill/>
          </a:ln>
        </p:spPr>
        <p:txBody>
          <a:bodyPr spcFirstLastPara="1" wrap="square" lIns="91425" tIns="45700" rIns="91425" bIns="45700" anchor="b" anchorCtr="0"/>
          <a:lstStyle>
            <a:lvl1pPr marR="0" lvl="0" algn="r" rtl="0">
              <a:spcBef>
                <a:spcPts val="0"/>
              </a:spcBef>
              <a:spcAft>
                <a:spcPts val="0"/>
              </a:spcAft>
              <a:buSzPts val="1400"/>
              <a:buNone/>
              <a:defRPr sz="14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9" name="Google Shape;69;p8"/>
          <p:cNvSpPr txBox="1">
            <a:spLocks noGrp="1"/>
          </p:cNvSpPr>
          <p:nvPr>
            <p:ph type="ftr" idx="11"/>
          </p:nvPr>
        </p:nvSpPr>
        <p:spPr>
          <a:xfrm>
            <a:off x="5791200" y="6248400"/>
            <a:ext cx="2897188" cy="474663"/>
          </a:xfrm>
          <a:prstGeom prst="rect">
            <a:avLst/>
          </a:prstGeom>
          <a:noFill/>
          <a:ln>
            <a:noFill/>
          </a:ln>
        </p:spPr>
        <p:txBody>
          <a:bodyPr spcFirstLastPara="1" wrap="square" lIns="91425" tIns="45700" rIns="91425" bIns="45700" anchor="b" anchorCtr="0"/>
          <a:lstStyle>
            <a:lvl1pPr marR="0" lvl="0" algn="ctr" rtl="0">
              <a:spcBef>
                <a:spcPts val="0"/>
              </a:spcBef>
              <a:spcAft>
                <a:spcPts val="0"/>
              </a:spcAft>
              <a:buSzPts val="1400"/>
              <a:buNone/>
              <a:defRPr sz="14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0" name="Google Shape;70;p8"/>
          <p:cNvSpPr txBox="1">
            <a:spLocks noGrp="1"/>
          </p:cNvSpPr>
          <p:nvPr>
            <p:ph type="sldNum" idx="12"/>
          </p:nvPr>
        </p:nvSpPr>
        <p:spPr>
          <a:xfrm>
            <a:off x="84138" y="6242050"/>
            <a:ext cx="587375" cy="488950"/>
          </a:xfrm>
          <a:prstGeom prst="rect">
            <a:avLst/>
          </a:prstGeom>
          <a:noFill/>
          <a:ln>
            <a:noFill/>
          </a:ln>
        </p:spPr>
        <p:txBody>
          <a:bodyPr spcFirstLastPara="1" wrap="square" lIns="91425" tIns="45700" rIns="91425" bIns="45700" anchor="b" anchorCtr="1">
            <a:noAutofit/>
          </a:bodyPr>
          <a:lstStyle>
            <a:lvl1pPr marL="0" marR="0" lvl="0" indent="0" algn="l" rtl="0">
              <a:spcBef>
                <a:spcPts val="0"/>
              </a:spcBef>
              <a:spcAft>
                <a:spcPts val="0"/>
              </a:spcAft>
              <a:buNone/>
              <a:defRPr sz="2600" b="1">
                <a:solidFill>
                  <a:schemeClr val="lt1"/>
                </a:solidFill>
                <a:latin typeface="Arial"/>
                <a:ea typeface="Arial"/>
                <a:cs typeface="Arial"/>
                <a:sym typeface="Arial"/>
              </a:defRPr>
            </a:lvl1pPr>
            <a:lvl2pPr marL="0" marR="0" lvl="1" indent="0" algn="l" rtl="0">
              <a:spcBef>
                <a:spcPts val="0"/>
              </a:spcBef>
              <a:spcAft>
                <a:spcPts val="0"/>
              </a:spcAft>
              <a:buNone/>
              <a:defRPr sz="2600" b="1">
                <a:solidFill>
                  <a:schemeClr val="lt1"/>
                </a:solidFill>
                <a:latin typeface="Arial"/>
                <a:ea typeface="Arial"/>
                <a:cs typeface="Arial"/>
                <a:sym typeface="Arial"/>
              </a:defRPr>
            </a:lvl2pPr>
            <a:lvl3pPr marL="0" marR="0" lvl="2" indent="0" algn="l" rtl="0">
              <a:spcBef>
                <a:spcPts val="0"/>
              </a:spcBef>
              <a:spcAft>
                <a:spcPts val="0"/>
              </a:spcAft>
              <a:buNone/>
              <a:defRPr sz="2600" b="1">
                <a:solidFill>
                  <a:schemeClr val="lt1"/>
                </a:solidFill>
                <a:latin typeface="Arial"/>
                <a:ea typeface="Arial"/>
                <a:cs typeface="Arial"/>
                <a:sym typeface="Arial"/>
              </a:defRPr>
            </a:lvl3pPr>
            <a:lvl4pPr marL="0" marR="0" lvl="3" indent="0" algn="l" rtl="0">
              <a:spcBef>
                <a:spcPts val="0"/>
              </a:spcBef>
              <a:spcAft>
                <a:spcPts val="0"/>
              </a:spcAft>
              <a:buNone/>
              <a:defRPr sz="2600" b="1">
                <a:solidFill>
                  <a:schemeClr val="lt1"/>
                </a:solidFill>
                <a:latin typeface="Arial"/>
                <a:ea typeface="Arial"/>
                <a:cs typeface="Arial"/>
                <a:sym typeface="Arial"/>
              </a:defRPr>
            </a:lvl4pPr>
            <a:lvl5pPr marL="0" marR="0" lvl="4" indent="0" algn="l" rtl="0">
              <a:spcBef>
                <a:spcPts val="0"/>
              </a:spcBef>
              <a:spcAft>
                <a:spcPts val="0"/>
              </a:spcAft>
              <a:buNone/>
              <a:defRPr sz="2600" b="1">
                <a:solidFill>
                  <a:schemeClr val="lt1"/>
                </a:solidFill>
                <a:latin typeface="Arial"/>
                <a:ea typeface="Arial"/>
                <a:cs typeface="Arial"/>
                <a:sym typeface="Arial"/>
              </a:defRPr>
            </a:lvl5pPr>
            <a:lvl6pPr marL="0" marR="0" lvl="5" indent="0" algn="l" rtl="0">
              <a:spcBef>
                <a:spcPts val="0"/>
              </a:spcBef>
              <a:spcAft>
                <a:spcPts val="0"/>
              </a:spcAft>
              <a:buNone/>
              <a:defRPr sz="2600" b="1">
                <a:solidFill>
                  <a:schemeClr val="lt1"/>
                </a:solidFill>
                <a:latin typeface="Arial"/>
                <a:ea typeface="Arial"/>
                <a:cs typeface="Arial"/>
                <a:sym typeface="Arial"/>
              </a:defRPr>
            </a:lvl6pPr>
            <a:lvl7pPr marL="0" marR="0" lvl="6" indent="0" algn="l" rtl="0">
              <a:spcBef>
                <a:spcPts val="0"/>
              </a:spcBef>
              <a:spcAft>
                <a:spcPts val="0"/>
              </a:spcAft>
              <a:buNone/>
              <a:defRPr sz="2600" b="1">
                <a:solidFill>
                  <a:schemeClr val="lt1"/>
                </a:solidFill>
                <a:latin typeface="Arial"/>
                <a:ea typeface="Arial"/>
                <a:cs typeface="Arial"/>
                <a:sym typeface="Arial"/>
              </a:defRPr>
            </a:lvl7pPr>
            <a:lvl8pPr marL="0" marR="0" lvl="7" indent="0" algn="l" rtl="0">
              <a:spcBef>
                <a:spcPts val="0"/>
              </a:spcBef>
              <a:spcAft>
                <a:spcPts val="0"/>
              </a:spcAft>
              <a:buNone/>
              <a:defRPr sz="2600" b="1">
                <a:solidFill>
                  <a:schemeClr val="lt1"/>
                </a:solidFill>
                <a:latin typeface="Arial"/>
                <a:ea typeface="Arial"/>
                <a:cs typeface="Arial"/>
                <a:sym typeface="Arial"/>
              </a:defRPr>
            </a:lvl8pPr>
            <a:lvl9pPr marL="0" marR="0" lvl="8" indent="0" algn="l" rtl="0">
              <a:spcBef>
                <a:spcPts val="0"/>
              </a:spcBef>
              <a:spcAft>
                <a:spcPts val="0"/>
              </a:spcAft>
              <a:buNone/>
              <a:defRPr sz="2600" b="1">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1"/>
        <p:cNvGrpSpPr/>
        <p:nvPr/>
      </p:nvGrpSpPr>
      <p:grpSpPr>
        <a:xfrm>
          <a:off x="0" y="0"/>
          <a:ext cx="0" cy="0"/>
          <a:chOff x="0" y="0"/>
          <a:chExt cx="0" cy="0"/>
        </a:xfrm>
      </p:grpSpPr>
      <p:sp>
        <p:nvSpPr>
          <p:cNvPr id="72" name="Google Shape;72;p9"/>
          <p:cNvSpPr>
            <a:spLocks noGrp="1"/>
          </p:cNvSpPr>
          <p:nvPr>
            <p:ph type="title"/>
          </p:nvPr>
        </p:nvSpPr>
        <p:spPr>
          <a:xfrm>
            <a:off x="457200" y="273050"/>
            <a:ext cx="3008313" cy="1162050"/>
          </a:xfrm>
          <a:prstGeom prst="roundRect">
            <a:avLst>
              <a:gd name="adj" fmla="val 21667"/>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SzPts val="1400"/>
              <a:buNone/>
              <a:defRPr sz="2000" b="1" i="0" u="none" strike="noStrike" cap="none">
                <a:solidFill>
                  <a:schemeClr val="dk2"/>
                </a:solidFill>
                <a:latin typeface="Arial"/>
                <a:ea typeface="Arial"/>
                <a:cs typeface="Arial"/>
                <a:sym typeface="Arial"/>
              </a:defRPr>
            </a:lvl1pPr>
            <a:lvl2pPr marR="0" lvl="1" algn="l" rtl="0">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2pPr>
            <a:lvl3pPr marR="0" lvl="2" algn="l" rtl="0">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3pPr>
            <a:lvl4pPr marR="0" lvl="3" algn="l" rtl="0">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4pPr>
            <a:lvl5pPr marR="0" lvl="4" algn="l" rtl="0">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5pPr>
            <a:lvl6pPr marR="0" lvl="5" algn="l" rtl="0">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6pPr>
            <a:lvl7pPr marR="0" lvl="6" algn="l" rtl="0">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7pPr>
            <a:lvl8pPr marR="0" lvl="7" algn="l" rtl="0">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8pPr>
            <a:lvl9pPr marR="0" lvl="8" algn="l" rtl="0">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9pPr>
          </a:lstStyle>
          <a:p>
            <a:endParaRPr/>
          </a:p>
        </p:txBody>
      </p:sp>
      <p:sp>
        <p:nvSpPr>
          <p:cNvPr id="73" name="Google Shape;73;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lstStyle>
            <a:lvl1pPr marL="457200" marR="0" lvl="0" indent="-381000" algn="l" rtl="0">
              <a:spcBef>
                <a:spcPts val="640"/>
              </a:spcBef>
              <a:spcAft>
                <a:spcPts val="0"/>
              </a:spcAft>
              <a:buClr>
                <a:schemeClr val="dk1"/>
              </a:buClr>
              <a:buSzPts val="2400"/>
              <a:buFont typeface="Noto Sans Symbols"/>
              <a:buChar char="●"/>
              <a:defRPr sz="3200" b="0" i="0" u="none" strike="noStrike" cap="none">
                <a:solidFill>
                  <a:schemeClr val="dk1"/>
                </a:solidFill>
                <a:latin typeface="Arial"/>
                <a:ea typeface="Arial"/>
                <a:cs typeface="Arial"/>
                <a:sym typeface="Arial"/>
              </a:defRPr>
            </a:lvl1pPr>
            <a:lvl2pPr marL="914400" marR="0" lvl="1" indent="-361950" algn="l" rtl="0">
              <a:spcBef>
                <a:spcPts val="560"/>
              </a:spcBef>
              <a:spcAft>
                <a:spcPts val="0"/>
              </a:spcAft>
              <a:buClr>
                <a:schemeClr val="dk1"/>
              </a:buClr>
              <a:buSzPts val="2100"/>
              <a:buFont typeface="Arial"/>
              <a:buChar char="–"/>
              <a:defRPr sz="2800" b="0" i="0" u="none" strike="noStrike" cap="none">
                <a:solidFill>
                  <a:schemeClr val="dk1"/>
                </a:solidFill>
                <a:latin typeface="Arial"/>
                <a:ea typeface="Arial"/>
                <a:cs typeface="Arial"/>
                <a:sym typeface="Arial"/>
              </a:defRPr>
            </a:lvl2pPr>
            <a:lvl3pPr marL="1371600" marR="0" lvl="2" indent="-342900" algn="l" rtl="0">
              <a:spcBef>
                <a:spcPts val="480"/>
              </a:spcBef>
              <a:spcAft>
                <a:spcPts val="0"/>
              </a:spcAft>
              <a:buClr>
                <a:schemeClr val="dk1"/>
              </a:buClr>
              <a:buSzPts val="1800"/>
              <a:buFont typeface="Noto Sans Symbols"/>
              <a:buChar char="●"/>
              <a:defRPr sz="2400" b="0" i="0" u="none" strike="noStrike" cap="none">
                <a:solidFill>
                  <a:schemeClr val="dk1"/>
                </a:solidFill>
                <a:latin typeface="Arial"/>
                <a:ea typeface="Arial"/>
                <a:cs typeface="Arial"/>
                <a:sym typeface="Arial"/>
              </a:defRPr>
            </a:lvl3pPr>
            <a:lvl4pPr marL="1828800" marR="0" lvl="3" indent="-330200" algn="l" rtl="0">
              <a:spcBef>
                <a:spcPts val="400"/>
              </a:spcBef>
              <a:spcAft>
                <a:spcPts val="0"/>
              </a:spcAft>
              <a:buClr>
                <a:schemeClr val="dk1"/>
              </a:buClr>
              <a:buSzPts val="1600"/>
              <a:buFont typeface="Arial"/>
              <a:buChar char="–"/>
              <a:defRPr sz="2000" b="0" i="0" u="none" strike="noStrike" cap="none">
                <a:solidFill>
                  <a:schemeClr val="dk1"/>
                </a:solidFill>
                <a:latin typeface="Arial"/>
                <a:ea typeface="Arial"/>
                <a:cs typeface="Arial"/>
                <a:sym typeface="Arial"/>
              </a:defRPr>
            </a:lvl4pPr>
            <a:lvl5pPr marL="2286000" marR="0" lvl="4" indent="-311150" algn="l" rtl="0">
              <a:spcBef>
                <a:spcPts val="400"/>
              </a:spcBef>
              <a:spcAft>
                <a:spcPts val="0"/>
              </a:spcAft>
              <a:buClr>
                <a:schemeClr val="dk1"/>
              </a:buClr>
              <a:buSzPts val="1300"/>
              <a:buFont typeface="Noto Sans Symbols"/>
              <a:buChar char="●"/>
              <a:defRPr sz="2000" b="0" i="0" u="none" strike="noStrike" cap="none">
                <a:solidFill>
                  <a:schemeClr val="dk1"/>
                </a:solidFill>
                <a:latin typeface="Arial"/>
                <a:ea typeface="Arial"/>
                <a:cs typeface="Arial"/>
                <a:sym typeface="Arial"/>
              </a:defRPr>
            </a:lvl5pPr>
            <a:lvl6pPr marL="2743200" marR="0" lvl="5" indent="-311150" algn="l" rtl="0">
              <a:spcBef>
                <a:spcPts val="400"/>
              </a:spcBef>
              <a:spcAft>
                <a:spcPts val="0"/>
              </a:spcAft>
              <a:buClr>
                <a:schemeClr val="dk1"/>
              </a:buClr>
              <a:buSzPts val="1300"/>
              <a:buFont typeface="Noto Sans Symbols"/>
              <a:buChar char="●"/>
              <a:defRPr sz="2000" b="0" i="0" u="none" strike="noStrike" cap="none">
                <a:solidFill>
                  <a:schemeClr val="dk1"/>
                </a:solidFill>
                <a:latin typeface="Arial"/>
                <a:ea typeface="Arial"/>
                <a:cs typeface="Arial"/>
                <a:sym typeface="Arial"/>
              </a:defRPr>
            </a:lvl6pPr>
            <a:lvl7pPr marL="3200400" marR="0" lvl="6" indent="-311150" algn="l" rtl="0">
              <a:spcBef>
                <a:spcPts val="400"/>
              </a:spcBef>
              <a:spcAft>
                <a:spcPts val="0"/>
              </a:spcAft>
              <a:buClr>
                <a:schemeClr val="dk1"/>
              </a:buClr>
              <a:buSzPts val="1300"/>
              <a:buFont typeface="Noto Sans Symbols"/>
              <a:buChar char="●"/>
              <a:defRPr sz="2000" b="0" i="0" u="none" strike="noStrike" cap="none">
                <a:solidFill>
                  <a:schemeClr val="dk1"/>
                </a:solidFill>
                <a:latin typeface="Arial"/>
                <a:ea typeface="Arial"/>
                <a:cs typeface="Arial"/>
                <a:sym typeface="Arial"/>
              </a:defRPr>
            </a:lvl7pPr>
            <a:lvl8pPr marL="3657600" marR="0" lvl="7" indent="-311150" algn="l" rtl="0">
              <a:spcBef>
                <a:spcPts val="400"/>
              </a:spcBef>
              <a:spcAft>
                <a:spcPts val="0"/>
              </a:spcAft>
              <a:buClr>
                <a:schemeClr val="dk1"/>
              </a:buClr>
              <a:buSzPts val="1300"/>
              <a:buFont typeface="Noto Sans Symbols"/>
              <a:buChar char="●"/>
              <a:defRPr sz="2000" b="0" i="0" u="none" strike="noStrike" cap="none">
                <a:solidFill>
                  <a:schemeClr val="dk1"/>
                </a:solidFill>
                <a:latin typeface="Arial"/>
                <a:ea typeface="Arial"/>
                <a:cs typeface="Arial"/>
                <a:sym typeface="Arial"/>
              </a:defRPr>
            </a:lvl8pPr>
            <a:lvl9pPr marL="4114800" marR="0" lvl="8" indent="-311150" algn="l" rtl="0">
              <a:spcBef>
                <a:spcPts val="400"/>
              </a:spcBef>
              <a:spcAft>
                <a:spcPts val="0"/>
              </a:spcAft>
              <a:buClr>
                <a:schemeClr val="dk1"/>
              </a:buClr>
              <a:buSzPts val="1300"/>
              <a:buFont typeface="Noto Sans Symbols"/>
              <a:buChar char="●"/>
              <a:defRPr sz="2000" b="0" i="0" u="none" strike="noStrike" cap="none">
                <a:solidFill>
                  <a:schemeClr val="dk1"/>
                </a:solidFill>
                <a:latin typeface="Arial"/>
                <a:ea typeface="Arial"/>
                <a:cs typeface="Arial"/>
                <a:sym typeface="Arial"/>
              </a:defRPr>
            </a:lvl9pPr>
          </a:lstStyle>
          <a:p>
            <a:endParaRPr/>
          </a:p>
        </p:txBody>
      </p:sp>
      <p:sp>
        <p:nvSpPr>
          <p:cNvPr id="74" name="Google Shape;74;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050"/>
              <a:buFont typeface="Noto Sans Symbols"/>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9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750"/>
              <a:buFont typeface="Noto Sans Symbols"/>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72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585"/>
              <a:buFont typeface="Noto Sans Symbols"/>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585"/>
              <a:buFont typeface="Noto Sans Symbols"/>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585"/>
              <a:buFont typeface="Noto Sans Symbols"/>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585"/>
              <a:buFont typeface="Noto Sans Symbols"/>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585"/>
              <a:buFont typeface="Noto Sans Symbols"/>
              <a:buNone/>
              <a:defRPr sz="900" b="0" i="0" u="none" strike="noStrike" cap="none">
                <a:solidFill>
                  <a:schemeClr val="dk1"/>
                </a:solidFill>
                <a:latin typeface="Arial"/>
                <a:ea typeface="Arial"/>
                <a:cs typeface="Arial"/>
                <a:sym typeface="Arial"/>
              </a:defRPr>
            </a:lvl9pPr>
          </a:lstStyle>
          <a:p>
            <a:endParaRPr/>
          </a:p>
        </p:txBody>
      </p:sp>
      <p:sp>
        <p:nvSpPr>
          <p:cNvPr id="75" name="Google Shape;75;p9"/>
          <p:cNvSpPr txBox="1">
            <a:spLocks noGrp="1"/>
          </p:cNvSpPr>
          <p:nvPr>
            <p:ph type="dt" idx="10"/>
          </p:nvPr>
        </p:nvSpPr>
        <p:spPr>
          <a:xfrm>
            <a:off x="2438400" y="6248400"/>
            <a:ext cx="2130425" cy="474663"/>
          </a:xfrm>
          <a:prstGeom prst="rect">
            <a:avLst/>
          </a:prstGeom>
          <a:noFill/>
          <a:ln>
            <a:noFill/>
          </a:ln>
        </p:spPr>
        <p:txBody>
          <a:bodyPr spcFirstLastPara="1" wrap="square" lIns="91425" tIns="45700" rIns="91425" bIns="45700" anchor="b" anchorCtr="0"/>
          <a:lstStyle>
            <a:lvl1pPr marR="0" lvl="0" algn="r" rtl="0">
              <a:spcBef>
                <a:spcPts val="0"/>
              </a:spcBef>
              <a:spcAft>
                <a:spcPts val="0"/>
              </a:spcAft>
              <a:buSzPts val="1400"/>
              <a:buNone/>
              <a:defRPr sz="14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6" name="Google Shape;76;p9"/>
          <p:cNvSpPr txBox="1">
            <a:spLocks noGrp="1"/>
          </p:cNvSpPr>
          <p:nvPr>
            <p:ph type="ftr" idx="11"/>
          </p:nvPr>
        </p:nvSpPr>
        <p:spPr>
          <a:xfrm>
            <a:off x="5791200" y="6248400"/>
            <a:ext cx="2897188" cy="474663"/>
          </a:xfrm>
          <a:prstGeom prst="rect">
            <a:avLst/>
          </a:prstGeom>
          <a:noFill/>
          <a:ln>
            <a:noFill/>
          </a:ln>
        </p:spPr>
        <p:txBody>
          <a:bodyPr spcFirstLastPara="1" wrap="square" lIns="91425" tIns="45700" rIns="91425" bIns="45700" anchor="b" anchorCtr="0"/>
          <a:lstStyle>
            <a:lvl1pPr marR="0" lvl="0" algn="ctr" rtl="0">
              <a:spcBef>
                <a:spcPts val="0"/>
              </a:spcBef>
              <a:spcAft>
                <a:spcPts val="0"/>
              </a:spcAft>
              <a:buSzPts val="1400"/>
              <a:buNone/>
              <a:defRPr sz="14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7" name="Google Shape;77;p9"/>
          <p:cNvSpPr txBox="1">
            <a:spLocks noGrp="1"/>
          </p:cNvSpPr>
          <p:nvPr>
            <p:ph type="sldNum" idx="12"/>
          </p:nvPr>
        </p:nvSpPr>
        <p:spPr>
          <a:xfrm>
            <a:off x="84138" y="6242050"/>
            <a:ext cx="587375" cy="488950"/>
          </a:xfrm>
          <a:prstGeom prst="rect">
            <a:avLst/>
          </a:prstGeom>
          <a:noFill/>
          <a:ln>
            <a:noFill/>
          </a:ln>
        </p:spPr>
        <p:txBody>
          <a:bodyPr spcFirstLastPara="1" wrap="square" lIns="91425" tIns="45700" rIns="91425" bIns="45700" anchor="b" anchorCtr="1">
            <a:noAutofit/>
          </a:bodyPr>
          <a:lstStyle>
            <a:lvl1pPr marL="0" marR="0" lvl="0" indent="0" algn="l" rtl="0">
              <a:spcBef>
                <a:spcPts val="0"/>
              </a:spcBef>
              <a:spcAft>
                <a:spcPts val="0"/>
              </a:spcAft>
              <a:buNone/>
              <a:defRPr sz="2600" b="1">
                <a:solidFill>
                  <a:schemeClr val="lt1"/>
                </a:solidFill>
                <a:latin typeface="Arial"/>
                <a:ea typeface="Arial"/>
                <a:cs typeface="Arial"/>
                <a:sym typeface="Arial"/>
              </a:defRPr>
            </a:lvl1pPr>
            <a:lvl2pPr marL="0" marR="0" lvl="1" indent="0" algn="l" rtl="0">
              <a:spcBef>
                <a:spcPts val="0"/>
              </a:spcBef>
              <a:spcAft>
                <a:spcPts val="0"/>
              </a:spcAft>
              <a:buNone/>
              <a:defRPr sz="2600" b="1">
                <a:solidFill>
                  <a:schemeClr val="lt1"/>
                </a:solidFill>
                <a:latin typeface="Arial"/>
                <a:ea typeface="Arial"/>
                <a:cs typeface="Arial"/>
                <a:sym typeface="Arial"/>
              </a:defRPr>
            </a:lvl2pPr>
            <a:lvl3pPr marL="0" marR="0" lvl="2" indent="0" algn="l" rtl="0">
              <a:spcBef>
                <a:spcPts val="0"/>
              </a:spcBef>
              <a:spcAft>
                <a:spcPts val="0"/>
              </a:spcAft>
              <a:buNone/>
              <a:defRPr sz="2600" b="1">
                <a:solidFill>
                  <a:schemeClr val="lt1"/>
                </a:solidFill>
                <a:latin typeface="Arial"/>
                <a:ea typeface="Arial"/>
                <a:cs typeface="Arial"/>
                <a:sym typeface="Arial"/>
              </a:defRPr>
            </a:lvl3pPr>
            <a:lvl4pPr marL="0" marR="0" lvl="3" indent="0" algn="l" rtl="0">
              <a:spcBef>
                <a:spcPts val="0"/>
              </a:spcBef>
              <a:spcAft>
                <a:spcPts val="0"/>
              </a:spcAft>
              <a:buNone/>
              <a:defRPr sz="2600" b="1">
                <a:solidFill>
                  <a:schemeClr val="lt1"/>
                </a:solidFill>
                <a:latin typeface="Arial"/>
                <a:ea typeface="Arial"/>
                <a:cs typeface="Arial"/>
                <a:sym typeface="Arial"/>
              </a:defRPr>
            </a:lvl4pPr>
            <a:lvl5pPr marL="0" marR="0" lvl="4" indent="0" algn="l" rtl="0">
              <a:spcBef>
                <a:spcPts val="0"/>
              </a:spcBef>
              <a:spcAft>
                <a:spcPts val="0"/>
              </a:spcAft>
              <a:buNone/>
              <a:defRPr sz="2600" b="1">
                <a:solidFill>
                  <a:schemeClr val="lt1"/>
                </a:solidFill>
                <a:latin typeface="Arial"/>
                <a:ea typeface="Arial"/>
                <a:cs typeface="Arial"/>
                <a:sym typeface="Arial"/>
              </a:defRPr>
            </a:lvl5pPr>
            <a:lvl6pPr marL="0" marR="0" lvl="5" indent="0" algn="l" rtl="0">
              <a:spcBef>
                <a:spcPts val="0"/>
              </a:spcBef>
              <a:spcAft>
                <a:spcPts val="0"/>
              </a:spcAft>
              <a:buNone/>
              <a:defRPr sz="2600" b="1">
                <a:solidFill>
                  <a:schemeClr val="lt1"/>
                </a:solidFill>
                <a:latin typeface="Arial"/>
                <a:ea typeface="Arial"/>
                <a:cs typeface="Arial"/>
                <a:sym typeface="Arial"/>
              </a:defRPr>
            </a:lvl6pPr>
            <a:lvl7pPr marL="0" marR="0" lvl="6" indent="0" algn="l" rtl="0">
              <a:spcBef>
                <a:spcPts val="0"/>
              </a:spcBef>
              <a:spcAft>
                <a:spcPts val="0"/>
              </a:spcAft>
              <a:buNone/>
              <a:defRPr sz="2600" b="1">
                <a:solidFill>
                  <a:schemeClr val="lt1"/>
                </a:solidFill>
                <a:latin typeface="Arial"/>
                <a:ea typeface="Arial"/>
                <a:cs typeface="Arial"/>
                <a:sym typeface="Arial"/>
              </a:defRPr>
            </a:lvl7pPr>
            <a:lvl8pPr marL="0" marR="0" lvl="7" indent="0" algn="l" rtl="0">
              <a:spcBef>
                <a:spcPts val="0"/>
              </a:spcBef>
              <a:spcAft>
                <a:spcPts val="0"/>
              </a:spcAft>
              <a:buNone/>
              <a:defRPr sz="2600" b="1">
                <a:solidFill>
                  <a:schemeClr val="lt1"/>
                </a:solidFill>
                <a:latin typeface="Arial"/>
                <a:ea typeface="Arial"/>
                <a:cs typeface="Arial"/>
                <a:sym typeface="Arial"/>
              </a:defRPr>
            </a:lvl8pPr>
            <a:lvl9pPr marL="0" marR="0" lvl="8" indent="0" algn="l" rtl="0">
              <a:spcBef>
                <a:spcPts val="0"/>
              </a:spcBef>
              <a:spcAft>
                <a:spcPts val="0"/>
              </a:spcAft>
              <a:buNone/>
              <a:defRPr sz="2600" b="1">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8"/>
        <p:cNvGrpSpPr/>
        <p:nvPr/>
      </p:nvGrpSpPr>
      <p:grpSpPr>
        <a:xfrm>
          <a:off x="0" y="0"/>
          <a:ext cx="0" cy="0"/>
          <a:chOff x="0" y="0"/>
          <a:chExt cx="0" cy="0"/>
        </a:xfrm>
      </p:grpSpPr>
      <p:sp>
        <p:nvSpPr>
          <p:cNvPr id="79" name="Google Shape;79;p10"/>
          <p:cNvSpPr>
            <a:spLocks noGrp="1"/>
          </p:cNvSpPr>
          <p:nvPr>
            <p:ph type="title"/>
          </p:nvPr>
        </p:nvSpPr>
        <p:spPr>
          <a:xfrm>
            <a:off x="1792288" y="4800600"/>
            <a:ext cx="5486400" cy="566738"/>
          </a:xfrm>
          <a:prstGeom prst="roundRect">
            <a:avLst>
              <a:gd name="adj" fmla="val 21667"/>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SzPts val="1400"/>
              <a:buNone/>
              <a:defRPr sz="2000" b="1" i="0" u="none" strike="noStrike" cap="none">
                <a:solidFill>
                  <a:schemeClr val="dk2"/>
                </a:solidFill>
                <a:latin typeface="Arial"/>
                <a:ea typeface="Arial"/>
                <a:cs typeface="Arial"/>
                <a:sym typeface="Arial"/>
              </a:defRPr>
            </a:lvl1pPr>
            <a:lvl2pPr marR="0" lvl="1" algn="l" rtl="0">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2pPr>
            <a:lvl3pPr marR="0" lvl="2" algn="l" rtl="0">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3pPr>
            <a:lvl4pPr marR="0" lvl="3" algn="l" rtl="0">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4pPr>
            <a:lvl5pPr marR="0" lvl="4" algn="l" rtl="0">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5pPr>
            <a:lvl6pPr marR="0" lvl="5" algn="l" rtl="0">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6pPr>
            <a:lvl7pPr marR="0" lvl="6" algn="l" rtl="0">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7pPr>
            <a:lvl8pPr marR="0" lvl="7" algn="l" rtl="0">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8pPr>
            <a:lvl9pPr marR="0" lvl="8" algn="l" rtl="0">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9pPr>
          </a:lstStyle>
          <a:p>
            <a:endParaRPr/>
          </a:p>
        </p:txBody>
      </p:sp>
      <p:sp>
        <p:nvSpPr>
          <p:cNvPr id="80" name="Google Shape;80;p1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2400"/>
              <a:buFont typeface="Noto Sans Symbols"/>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1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1800"/>
              <a:buFont typeface="Noto Sans Symbols"/>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16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1300"/>
              <a:buFont typeface="Noto Sans Symbols"/>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1300"/>
              <a:buFont typeface="Noto Sans Symbols"/>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1300"/>
              <a:buFont typeface="Noto Sans Symbols"/>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1300"/>
              <a:buFont typeface="Noto Sans Symbols"/>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1300"/>
              <a:buFont typeface="Noto Sans Symbols"/>
              <a:buNone/>
              <a:defRPr sz="2000" b="0" i="0" u="none" strike="noStrike" cap="none">
                <a:solidFill>
                  <a:schemeClr val="dk1"/>
                </a:solidFill>
                <a:latin typeface="Arial"/>
                <a:ea typeface="Arial"/>
                <a:cs typeface="Arial"/>
                <a:sym typeface="Arial"/>
              </a:defRPr>
            </a:lvl9pPr>
          </a:lstStyle>
          <a:p>
            <a:endParaRPr/>
          </a:p>
        </p:txBody>
      </p:sp>
      <p:sp>
        <p:nvSpPr>
          <p:cNvPr id="81" name="Google Shape;81;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050"/>
              <a:buFont typeface="Noto Sans Symbols"/>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9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750"/>
              <a:buFont typeface="Noto Sans Symbols"/>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72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585"/>
              <a:buFont typeface="Noto Sans Symbols"/>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585"/>
              <a:buFont typeface="Noto Sans Symbols"/>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585"/>
              <a:buFont typeface="Noto Sans Symbols"/>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585"/>
              <a:buFont typeface="Noto Sans Symbols"/>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585"/>
              <a:buFont typeface="Noto Sans Symbols"/>
              <a:buNone/>
              <a:defRPr sz="900" b="0" i="0" u="none" strike="noStrike" cap="none">
                <a:solidFill>
                  <a:schemeClr val="dk1"/>
                </a:solidFill>
                <a:latin typeface="Arial"/>
                <a:ea typeface="Arial"/>
                <a:cs typeface="Arial"/>
                <a:sym typeface="Arial"/>
              </a:defRPr>
            </a:lvl9pPr>
          </a:lstStyle>
          <a:p>
            <a:endParaRPr/>
          </a:p>
        </p:txBody>
      </p:sp>
      <p:sp>
        <p:nvSpPr>
          <p:cNvPr id="82" name="Google Shape;82;p10"/>
          <p:cNvSpPr txBox="1">
            <a:spLocks noGrp="1"/>
          </p:cNvSpPr>
          <p:nvPr>
            <p:ph type="dt" idx="10"/>
          </p:nvPr>
        </p:nvSpPr>
        <p:spPr>
          <a:xfrm>
            <a:off x="2438400" y="6248400"/>
            <a:ext cx="2130425" cy="474663"/>
          </a:xfrm>
          <a:prstGeom prst="rect">
            <a:avLst/>
          </a:prstGeom>
          <a:noFill/>
          <a:ln>
            <a:noFill/>
          </a:ln>
        </p:spPr>
        <p:txBody>
          <a:bodyPr spcFirstLastPara="1" wrap="square" lIns="91425" tIns="45700" rIns="91425" bIns="45700" anchor="b" anchorCtr="0"/>
          <a:lstStyle>
            <a:lvl1pPr marR="0" lvl="0" algn="r" rtl="0">
              <a:spcBef>
                <a:spcPts val="0"/>
              </a:spcBef>
              <a:spcAft>
                <a:spcPts val="0"/>
              </a:spcAft>
              <a:buSzPts val="1400"/>
              <a:buNone/>
              <a:defRPr sz="14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3" name="Google Shape;83;p10"/>
          <p:cNvSpPr txBox="1">
            <a:spLocks noGrp="1"/>
          </p:cNvSpPr>
          <p:nvPr>
            <p:ph type="ftr" idx="11"/>
          </p:nvPr>
        </p:nvSpPr>
        <p:spPr>
          <a:xfrm>
            <a:off x="5791200" y="6248400"/>
            <a:ext cx="2897188" cy="474663"/>
          </a:xfrm>
          <a:prstGeom prst="rect">
            <a:avLst/>
          </a:prstGeom>
          <a:noFill/>
          <a:ln>
            <a:noFill/>
          </a:ln>
        </p:spPr>
        <p:txBody>
          <a:bodyPr spcFirstLastPara="1" wrap="square" lIns="91425" tIns="45700" rIns="91425" bIns="45700" anchor="b" anchorCtr="0"/>
          <a:lstStyle>
            <a:lvl1pPr marR="0" lvl="0" algn="ctr" rtl="0">
              <a:spcBef>
                <a:spcPts val="0"/>
              </a:spcBef>
              <a:spcAft>
                <a:spcPts val="0"/>
              </a:spcAft>
              <a:buSzPts val="1400"/>
              <a:buNone/>
              <a:defRPr sz="14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4" name="Google Shape;84;p10"/>
          <p:cNvSpPr txBox="1">
            <a:spLocks noGrp="1"/>
          </p:cNvSpPr>
          <p:nvPr>
            <p:ph type="sldNum" idx="12"/>
          </p:nvPr>
        </p:nvSpPr>
        <p:spPr>
          <a:xfrm>
            <a:off x="84138" y="6242050"/>
            <a:ext cx="587375" cy="488950"/>
          </a:xfrm>
          <a:prstGeom prst="rect">
            <a:avLst/>
          </a:prstGeom>
          <a:noFill/>
          <a:ln>
            <a:noFill/>
          </a:ln>
        </p:spPr>
        <p:txBody>
          <a:bodyPr spcFirstLastPara="1" wrap="square" lIns="91425" tIns="45700" rIns="91425" bIns="45700" anchor="b" anchorCtr="1">
            <a:noAutofit/>
          </a:bodyPr>
          <a:lstStyle>
            <a:lvl1pPr marL="0" marR="0" lvl="0" indent="0" algn="l" rtl="0">
              <a:spcBef>
                <a:spcPts val="0"/>
              </a:spcBef>
              <a:spcAft>
                <a:spcPts val="0"/>
              </a:spcAft>
              <a:buNone/>
              <a:defRPr sz="2600" b="1">
                <a:solidFill>
                  <a:schemeClr val="lt1"/>
                </a:solidFill>
                <a:latin typeface="Arial"/>
                <a:ea typeface="Arial"/>
                <a:cs typeface="Arial"/>
                <a:sym typeface="Arial"/>
              </a:defRPr>
            </a:lvl1pPr>
            <a:lvl2pPr marL="0" marR="0" lvl="1" indent="0" algn="l" rtl="0">
              <a:spcBef>
                <a:spcPts val="0"/>
              </a:spcBef>
              <a:spcAft>
                <a:spcPts val="0"/>
              </a:spcAft>
              <a:buNone/>
              <a:defRPr sz="2600" b="1">
                <a:solidFill>
                  <a:schemeClr val="lt1"/>
                </a:solidFill>
                <a:latin typeface="Arial"/>
                <a:ea typeface="Arial"/>
                <a:cs typeface="Arial"/>
                <a:sym typeface="Arial"/>
              </a:defRPr>
            </a:lvl2pPr>
            <a:lvl3pPr marL="0" marR="0" lvl="2" indent="0" algn="l" rtl="0">
              <a:spcBef>
                <a:spcPts val="0"/>
              </a:spcBef>
              <a:spcAft>
                <a:spcPts val="0"/>
              </a:spcAft>
              <a:buNone/>
              <a:defRPr sz="2600" b="1">
                <a:solidFill>
                  <a:schemeClr val="lt1"/>
                </a:solidFill>
                <a:latin typeface="Arial"/>
                <a:ea typeface="Arial"/>
                <a:cs typeface="Arial"/>
                <a:sym typeface="Arial"/>
              </a:defRPr>
            </a:lvl3pPr>
            <a:lvl4pPr marL="0" marR="0" lvl="3" indent="0" algn="l" rtl="0">
              <a:spcBef>
                <a:spcPts val="0"/>
              </a:spcBef>
              <a:spcAft>
                <a:spcPts val="0"/>
              </a:spcAft>
              <a:buNone/>
              <a:defRPr sz="2600" b="1">
                <a:solidFill>
                  <a:schemeClr val="lt1"/>
                </a:solidFill>
                <a:latin typeface="Arial"/>
                <a:ea typeface="Arial"/>
                <a:cs typeface="Arial"/>
                <a:sym typeface="Arial"/>
              </a:defRPr>
            </a:lvl4pPr>
            <a:lvl5pPr marL="0" marR="0" lvl="4" indent="0" algn="l" rtl="0">
              <a:spcBef>
                <a:spcPts val="0"/>
              </a:spcBef>
              <a:spcAft>
                <a:spcPts val="0"/>
              </a:spcAft>
              <a:buNone/>
              <a:defRPr sz="2600" b="1">
                <a:solidFill>
                  <a:schemeClr val="lt1"/>
                </a:solidFill>
                <a:latin typeface="Arial"/>
                <a:ea typeface="Arial"/>
                <a:cs typeface="Arial"/>
                <a:sym typeface="Arial"/>
              </a:defRPr>
            </a:lvl5pPr>
            <a:lvl6pPr marL="0" marR="0" lvl="5" indent="0" algn="l" rtl="0">
              <a:spcBef>
                <a:spcPts val="0"/>
              </a:spcBef>
              <a:spcAft>
                <a:spcPts val="0"/>
              </a:spcAft>
              <a:buNone/>
              <a:defRPr sz="2600" b="1">
                <a:solidFill>
                  <a:schemeClr val="lt1"/>
                </a:solidFill>
                <a:latin typeface="Arial"/>
                <a:ea typeface="Arial"/>
                <a:cs typeface="Arial"/>
                <a:sym typeface="Arial"/>
              </a:defRPr>
            </a:lvl6pPr>
            <a:lvl7pPr marL="0" marR="0" lvl="6" indent="0" algn="l" rtl="0">
              <a:spcBef>
                <a:spcPts val="0"/>
              </a:spcBef>
              <a:spcAft>
                <a:spcPts val="0"/>
              </a:spcAft>
              <a:buNone/>
              <a:defRPr sz="2600" b="1">
                <a:solidFill>
                  <a:schemeClr val="lt1"/>
                </a:solidFill>
                <a:latin typeface="Arial"/>
                <a:ea typeface="Arial"/>
                <a:cs typeface="Arial"/>
                <a:sym typeface="Arial"/>
              </a:defRPr>
            </a:lvl7pPr>
            <a:lvl8pPr marL="0" marR="0" lvl="7" indent="0" algn="l" rtl="0">
              <a:spcBef>
                <a:spcPts val="0"/>
              </a:spcBef>
              <a:spcAft>
                <a:spcPts val="0"/>
              </a:spcAft>
              <a:buNone/>
              <a:defRPr sz="2600" b="1">
                <a:solidFill>
                  <a:schemeClr val="lt1"/>
                </a:solidFill>
                <a:latin typeface="Arial"/>
                <a:ea typeface="Arial"/>
                <a:cs typeface="Arial"/>
                <a:sym typeface="Arial"/>
              </a:defRPr>
            </a:lvl8pPr>
            <a:lvl9pPr marL="0" marR="0" lvl="8" indent="0" algn="l" rtl="0">
              <a:spcBef>
                <a:spcPts val="0"/>
              </a:spcBef>
              <a:spcAft>
                <a:spcPts val="0"/>
              </a:spcAft>
              <a:buNone/>
              <a:defRPr sz="2600" b="1">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1"/>
          <p:cNvGrpSpPr/>
          <p:nvPr/>
        </p:nvGrpSpPr>
        <p:grpSpPr>
          <a:xfrm>
            <a:off x="0" y="0"/>
            <a:ext cx="7620000" cy="6858000"/>
            <a:chOff x="0" y="0"/>
            <a:chExt cx="4800" cy="4320"/>
          </a:xfrm>
        </p:grpSpPr>
        <p:grpSp>
          <p:nvGrpSpPr>
            <p:cNvPr id="11" name="Google Shape;11;p1"/>
            <p:cNvGrpSpPr/>
            <p:nvPr/>
          </p:nvGrpSpPr>
          <p:grpSpPr>
            <a:xfrm>
              <a:off x="0" y="0"/>
              <a:ext cx="2016" cy="4320"/>
              <a:chOff x="0" y="0"/>
              <a:chExt cx="2016" cy="4320"/>
            </a:xfrm>
          </p:grpSpPr>
          <p:sp>
            <p:nvSpPr>
              <p:cNvPr id="12" name="Google Shape;12;p1"/>
              <p:cNvSpPr/>
              <p:nvPr/>
            </p:nvSpPr>
            <p:spPr>
              <a:xfrm>
                <a:off x="0" y="0"/>
                <a:ext cx="480" cy="432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3" name="Google Shape;13;p1"/>
              <p:cNvSpPr/>
              <p:nvPr/>
            </p:nvSpPr>
            <p:spPr>
              <a:xfrm>
                <a:off x="288" y="0"/>
                <a:ext cx="1728" cy="735"/>
              </a:xfrm>
              <a:custGeom>
                <a:avLst/>
                <a:gdLst/>
                <a:ahLst/>
                <a:cxnLst/>
                <a:rect l="0" t="0" r="0" b="0"/>
                <a:pathLst>
                  <a:path w="1728" h="735" extrusionOk="0">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4" name="Google Shape;14;p1"/>
            <p:cNvGrpSpPr/>
            <p:nvPr/>
          </p:nvGrpSpPr>
          <p:grpSpPr>
            <a:xfrm>
              <a:off x="144" y="1248"/>
              <a:ext cx="4656" cy="201"/>
              <a:chOff x="144" y="1248"/>
              <a:chExt cx="4656" cy="201"/>
            </a:xfrm>
          </p:grpSpPr>
          <p:sp>
            <p:nvSpPr>
              <p:cNvPr id="15" name="Google Shape;15;p1"/>
              <p:cNvSpPr/>
              <p:nvPr/>
            </p:nvSpPr>
            <p:spPr>
              <a:xfrm>
                <a:off x="384" y="1248"/>
                <a:ext cx="4416" cy="200"/>
              </a:xfrm>
              <a:prstGeom prst="roundRect">
                <a:avLst>
                  <a:gd name="adj" fmla="val 0"/>
                </a:avLst>
              </a:prstGeom>
              <a:solidFill>
                <a:schemeClr val="hlink"/>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u="none">
                  <a:solidFill>
                    <a:schemeClr val="dk1"/>
                  </a:solidFill>
                  <a:latin typeface="Arial"/>
                  <a:ea typeface="Arial"/>
                  <a:cs typeface="Arial"/>
                  <a:sym typeface="Arial"/>
                </a:endParaRPr>
              </a:p>
            </p:txBody>
          </p:sp>
          <p:sp>
            <p:nvSpPr>
              <p:cNvPr id="16" name="Google Shape;16;p1"/>
              <p:cNvSpPr/>
              <p:nvPr/>
            </p:nvSpPr>
            <p:spPr>
              <a:xfrm flipH="1">
                <a:off x="144" y="1248"/>
                <a:ext cx="248" cy="201"/>
              </a:xfrm>
              <a:prstGeom prst="flowChartDelay">
                <a:avLst/>
              </a:prstGeom>
              <a:solidFill>
                <a:schemeClr val="hlink"/>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u="none">
                  <a:solidFill>
                    <a:schemeClr val="dk1"/>
                  </a:solidFill>
                  <a:latin typeface="Arial"/>
                  <a:ea typeface="Arial"/>
                  <a:cs typeface="Arial"/>
                  <a:sym typeface="Arial"/>
                </a:endParaRPr>
              </a:p>
            </p:txBody>
          </p:sp>
        </p:grpSp>
      </p:grpSp>
      <p:sp>
        <p:nvSpPr>
          <p:cNvPr id="17" name="Google Shape;17;p1"/>
          <p:cNvSpPr>
            <a:spLocks noGrp="1"/>
          </p:cNvSpPr>
          <p:nvPr>
            <p:ph type="title"/>
          </p:nvPr>
        </p:nvSpPr>
        <p:spPr>
          <a:xfrm>
            <a:off x="762000" y="762000"/>
            <a:ext cx="7924800" cy="1143000"/>
          </a:xfrm>
          <a:prstGeom prst="roundRect">
            <a:avLst>
              <a:gd name="adj" fmla="val 21667"/>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1pPr>
            <a:lvl2pPr marR="0" lvl="1" algn="l" rtl="0">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2pPr>
            <a:lvl3pPr marR="0" lvl="2" algn="l" rtl="0">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3pPr>
            <a:lvl4pPr marR="0" lvl="3" algn="l" rtl="0">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4pPr>
            <a:lvl5pPr marR="0" lvl="4" algn="l" rtl="0">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5pPr>
            <a:lvl6pPr marR="0" lvl="5" algn="l" rtl="0">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6pPr>
            <a:lvl7pPr marR="0" lvl="6" algn="l" rtl="0">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7pPr>
            <a:lvl8pPr marR="0" lvl="7" algn="l" rtl="0">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8pPr>
            <a:lvl9pPr marR="0" lvl="8" algn="l" rtl="0">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9pPr>
          </a:lstStyle>
          <a:p>
            <a:endParaRPr/>
          </a:p>
        </p:txBody>
      </p:sp>
      <p:sp>
        <p:nvSpPr>
          <p:cNvPr id="18" name="Google Shape;18;p1"/>
          <p:cNvSpPr txBox="1">
            <a:spLocks noGrp="1"/>
          </p:cNvSpPr>
          <p:nvPr>
            <p:ph type="body" idx="1"/>
          </p:nvPr>
        </p:nvSpPr>
        <p:spPr>
          <a:xfrm>
            <a:off x="838200" y="2362200"/>
            <a:ext cx="7693025" cy="3724275"/>
          </a:xfrm>
          <a:prstGeom prst="rect">
            <a:avLst/>
          </a:prstGeom>
          <a:noFill/>
          <a:ln>
            <a:noFill/>
          </a:ln>
        </p:spPr>
        <p:txBody>
          <a:bodyPr spcFirstLastPara="1" wrap="square" lIns="91425" tIns="45700" rIns="91425" bIns="45700" anchor="t" anchorCtr="0"/>
          <a:lstStyle>
            <a:lvl1pPr marL="457200" marR="0" lvl="0" indent="-361950" algn="l" rtl="0">
              <a:spcBef>
                <a:spcPts val="560"/>
              </a:spcBef>
              <a:spcAft>
                <a:spcPts val="0"/>
              </a:spcAft>
              <a:buClr>
                <a:schemeClr val="dk1"/>
              </a:buClr>
              <a:buSzPts val="2100"/>
              <a:buFont typeface="Noto Sans Symbols"/>
              <a:buChar char="●"/>
              <a:defRPr sz="2800" b="0" i="0" u="none" strike="noStrike" cap="none">
                <a:solidFill>
                  <a:schemeClr val="dk1"/>
                </a:solidFill>
                <a:latin typeface="Arial"/>
                <a:ea typeface="Arial"/>
                <a:cs typeface="Arial"/>
                <a:sym typeface="Arial"/>
              </a:defRPr>
            </a:lvl1pPr>
            <a:lvl2pPr marL="914400" marR="0" lvl="1" indent="-342900" algn="l" rtl="0">
              <a:spcBef>
                <a:spcPts val="48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L="1371600" marR="0" lvl="2" indent="-323850" algn="l" rtl="0">
              <a:spcBef>
                <a:spcPts val="400"/>
              </a:spcBef>
              <a:spcAft>
                <a:spcPts val="0"/>
              </a:spcAft>
              <a:buClr>
                <a:schemeClr val="dk1"/>
              </a:buClr>
              <a:buSzPts val="1500"/>
              <a:buFont typeface="Noto Sans Symbols"/>
              <a:buChar char="●"/>
              <a:defRPr sz="2000" b="0" i="0" u="none" strike="noStrike" cap="none">
                <a:solidFill>
                  <a:schemeClr val="dk1"/>
                </a:solidFill>
                <a:latin typeface="Arial"/>
                <a:ea typeface="Arial"/>
                <a:cs typeface="Arial"/>
                <a:sym typeface="Arial"/>
              </a:defRPr>
            </a:lvl3pPr>
            <a:lvl4pPr marL="1828800" marR="0" lvl="3" indent="-320039" algn="l" rtl="0">
              <a:spcBef>
                <a:spcPts val="360"/>
              </a:spcBef>
              <a:spcAft>
                <a:spcPts val="0"/>
              </a:spcAft>
              <a:buClr>
                <a:schemeClr val="dk1"/>
              </a:buClr>
              <a:buSzPts val="1440"/>
              <a:buFont typeface="Arial"/>
              <a:buChar char="–"/>
              <a:defRPr sz="1800" b="0" i="0" u="none" strike="noStrike" cap="none">
                <a:solidFill>
                  <a:schemeClr val="dk1"/>
                </a:solidFill>
                <a:latin typeface="Arial"/>
                <a:ea typeface="Arial"/>
                <a:cs typeface="Arial"/>
                <a:sym typeface="Arial"/>
              </a:defRPr>
            </a:lvl4pPr>
            <a:lvl5pPr marL="2286000" marR="0" lvl="4" indent="-302895" algn="l" rtl="0">
              <a:spcBef>
                <a:spcPts val="360"/>
              </a:spcBef>
              <a:spcAft>
                <a:spcPts val="0"/>
              </a:spcAft>
              <a:buClr>
                <a:schemeClr val="dk1"/>
              </a:buClr>
              <a:buSzPts val="1170"/>
              <a:buFont typeface="Noto Sans Symbols"/>
              <a:buChar char="●"/>
              <a:defRPr sz="1800" b="0" i="0" u="none" strike="noStrike" cap="none">
                <a:solidFill>
                  <a:schemeClr val="dk1"/>
                </a:solidFill>
                <a:latin typeface="Arial"/>
                <a:ea typeface="Arial"/>
                <a:cs typeface="Arial"/>
                <a:sym typeface="Arial"/>
              </a:defRPr>
            </a:lvl5pPr>
            <a:lvl6pPr marL="2743200" marR="0" lvl="5" indent="-302895" algn="l" rtl="0">
              <a:spcBef>
                <a:spcPts val="360"/>
              </a:spcBef>
              <a:spcAft>
                <a:spcPts val="0"/>
              </a:spcAft>
              <a:buClr>
                <a:schemeClr val="dk1"/>
              </a:buClr>
              <a:buSzPts val="1170"/>
              <a:buFont typeface="Noto Sans Symbols"/>
              <a:buChar char="●"/>
              <a:defRPr sz="1800" b="0" i="0" u="none" strike="noStrike" cap="none">
                <a:solidFill>
                  <a:schemeClr val="dk1"/>
                </a:solidFill>
                <a:latin typeface="Arial"/>
                <a:ea typeface="Arial"/>
                <a:cs typeface="Arial"/>
                <a:sym typeface="Arial"/>
              </a:defRPr>
            </a:lvl6pPr>
            <a:lvl7pPr marL="3200400" marR="0" lvl="6" indent="-302895" algn="l" rtl="0">
              <a:spcBef>
                <a:spcPts val="360"/>
              </a:spcBef>
              <a:spcAft>
                <a:spcPts val="0"/>
              </a:spcAft>
              <a:buClr>
                <a:schemeClr val="dk1"/>
              </a:buClr>
              <a:buSzPts val="1170"/>
              <a:buFont typeface="Noto Sans Symbols"/>
              <a:buChar char="●"/>
              <a:defRPr sz="1800" b="0" i="0" u="none" strike="noStrike" cap="none">
                <a:solidFill>
                  <a:schemeClr val="dk1"/>
                </a:solidFill>
                <a:latin typeface="Arial"/>
                <a:ea typeface="Arial"/>
                <a:cs typeface="Arial"/>
                <a:sym typeface="Arial"/>
              </a:defRPr>
            </a:lvl7pPr>
            <a:lvl8pPr marL="3657600" marR="0" lvl="7" indent="-302895" algn="l" rtl="0">
              <a:spcBef>
                <a:spcPts val="360"/>
              </a:spcBef>
              <a:spcAft>
                <a:spcPts val="0"/>
              </a:spcAft>
              <a:buClr>
                <a:schemeClr val="dk1"/>
              </a:buClr>
              <a:buSzPts val="1170"/>
              <a:buFont typeface="Noto Sans Symbols"/>
              <a:buChar char="●"/>
              <a:defRPr sz="1800" b="0" i="0" u="none" strike="noStrike" cap="none">
                <a:solidFill>
                  <a:schemeClr val="dk1"/>
                </a:solidFill>
                <a:latin typeface="Arial"/>
                <a:ea typeface="Arial"/>
                <a:cs typeface="Arial"/>
                <a:sym typeface="Arial"/>
              </a:defRPr>
            </a:lvl8pPr>
            <a:lvl9pPr marL="4114800" marR="0" lvl="8" indent="-302895" algn="l" rtl="0">
              <a:spcBef>
                <a:spcPts val="360"/>
              </a:spcBef>
              <a:spcAft>
                <a:spcPts val="0"/>
              </a:spcAft>
              <a:buClr>
                <a:schemeClr val="dk1"/>
              </a:buClr>
              <a:buSzPts val="1170"/>
              <a:buFont typeface="Noto Sans Symbols"/>
              <a:buChar char="●"/>
              <a:defRPr sz="1800" b="0" i="0" u="none" strike="noStrike" cap="none">
                <a:solidFill>
                  <a:schemeClr val="dk1"/>
                </a:solidFill>
                <a:latin typeface="Arial"/>
                <a:ea typeface="Arial"/>
                <a:cs typeface="Arial"/>
                <a:sym typeface="Arial"/>
              </a:defRPr>
            </a:lvl9pPr>
          </a:lstStyle>
          <a:p>
            <a:endParaRPr/>
          </a:p>
        </p:txBody>
      </p:sp>
      <p:sp>
        <p:nvSpPr>
          <p:cNvPr id="19" name="Google Shape;19;p1"/>
          <p:cNvSpPr txBox="1">
            <a:spLocks noGrp="1"/>
          </p:cNvSpPr>
          <p:nvPr>
            <p:ph type="dt" idx="10"/>
          </p:nvPr>
        </p:nvSpPr>
        <p:spPr>
          <a:xfrm>
            <a:off x="2438400" y="6248400"/>
            <a:ext cx="2130425" cy="474663"/>
          </a:xfrm>
          <a:prstGeom prst="rect">
            <a:avLst/>
          </a:prstGeom>
          <a:noFill/>
          <a:ln>
            <a:noFill/>
          </a:ln>
        </p:spPr>
        <p:txBody>
          <a:bodyPr spcFirstLastPara="1" wrap="square" lIns="91425" tIns="45700" rIns="91425" bIns="45700" anchor="b" anchorCtr="0"/>
          <a:lstStyle>
            <a:lvl1pPr marR="0" lvl="0" algn="r" rtl="0">
              <a:spcBef>
                <a:spcPts val="0"/>
              </a:spcBef>
              <a:spcAft>
                <a:spcPts val="0"/>
              </a:spcAft>
              <a:buSzPts val="1400"/>
              <a:buNone/>
              <a:defRPr sz="14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0" name="Google Shape;20;p1"/>
          <p:cNvSpPr txBox="1">
            <a:spLocks noGrp="1"/>
          </p:cNvSpPr>
          <p:nvPr>
            <p:ph type="ftr" idx="11"/>
          </p:nvPr>
        </p:nvSpPr>
        <p:spPr>
          <a:xfrm>
            <a:off x="5791200" y="6248400"/>
            <a:ext cx="2897188" cy="474663"/>
          </a:xfrm>
          <a:prstGeom prst="rect">
            <a:avLst/>
          </a:prstGeom>
          <a:noFill/>
          <a:ln>
            <a:noFill/>
          </a:ln>
        </p:spPr>
        <p:txBody>
          <a:bodyPr spcFirstLastPara="1" wrap="square" lIns="91425" tIns="45700" rIns="91425" bIns="45700" anchor="b" anchorCtr="0"/>
          <a:lstStyle>
            <a:lvl1pPr marR="0" lvl="0" algn="ctr" rtl="0">
              <a:spcBef>
                <a:spcPts val="0"/>
              </a:spcBef>
              <a:spcAft>
                <a:spcPts val="0"/>
              </a:spcAft>
              <a:buSzPts val="1400"/>
              <a:buNone/>
              <a:defRPr sz="14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1" name="Google Shape;21;p1"/>
          <p:cNvSpPr txBox="1">
            <a:spLocks noGrp="1"/>
          </p:cNvSpPr>
          <p:nvPr>
            <p:ph type="sldNum" idx="12"/>
          </p:nvPr>
        </p:nvSpPr>
        <p:spPr>
          <a:xfrm>
            <a:off x="84138" y="6242050"/>
            <a:ext cx="587375" cy="488950"/>
          </a:xfrm>
          <a:prstGeom prst="rect">
            <a:avLst/>
          </a:prstGeom>
          <a:noFill/>
          <a:ln>
            <a:noFill/>
          </a:ln>
        </p:spPr>
        <p:txBody>
          <a:bodyPr spcFirstLastPara="1" wrap="square" lIns="91425" tIns="45700" rIns="91425" bIns="45700" anchor="b" anchorCtr="1">
            <a:noAutofit/>
          </a:bodyPr>
          <a:lstStyle>
            <a:lvl1pPr marL="0" marR="0" lvl="0" indent="0" algn="l" rtl="0">
              <a:spcBef>
                <a:spcPts val="0"/>
              </a:spcBef>
              <a:spcAft>
                <a:spcPts val="0"/>
              </a:spcAft>
              <a:buNone/>
              <a:defRPr sz="2600" b="1" u="none">
                <a:solidFill>
                  <a:schemeClr val="lt1"/>
                </a:solidFill>
                <a:latin typeface="Arial"/>
                <a:ea typeface="Arial"/>
                <a:cs typeface="Arial"/>
                <a:sym typeface="Arial"/>
              </a:defRPr>
            </a:lvl1pPr>
            <a:lvl2pPr marL="0" marR="0" lvl="1" indent="0" algn="l" rtl="0">
              <a:spcBef>
                <a:spcPts val="0"/>
              </a:spcBef>
              <a:spcAft>
                <a:spcPts val="0"/>
              </a:spcAft>
              <a:buNone/>
              <a:defRPr sz="2600" b="1" u="none">
                <a:solidFill>
                  <a:schemeClr val="lt1"/>
                </a:solidFill>
                <a:latin typeface="Arial"/>
                <a:ea typeface="Arial"/>
                <a:cs typeface="Arial"/>
                <a:sym typeface="Arial"/>
              </a:defRPr>
            </a:lvl2pPr>
            <a:lvl3pPr marL="0" marR="0" lvl="2" indent="0" algn="l" rtl="0">
              <a:spcBef>
                <a:spcPts val="0"/>
              </a:spcBef>
              <a:spcAft>
                <a:spcPts val="0"/>
              </a:spcAft>
              <a:buNone/>
              <a:defRPr sz="2600" b="1" u="none">
                <a:solidFill>
                  <a:schemeClr val="lt1"/>
                </a:solidFill>
                <a:latin typeface="Arial"/>
                <a:ea typeface="Arial"/>
                <a:cs typeface="Arial"/>
                <a:sym typeface="Arial"/>
              </a:defRPr>
            </a:lvl3pPr>
            <a:lvl4pPr marL="0" marR="0" lvl="3" indent="0" algn="l" rtl="0">
              <a:spcBef>
                <a:spcPts val="0"/>
              </a:spcBef>
              <a:spcAft>
                <a:spcPts val="0"/>
              </a:spcAft>
              <a:buNone/>
              <a:defRPr sz="2600" b="1" u="none">
                <a:solidFill>
                  <a:schemeClr val="lt1"/>
                </a:solidFill>
                <a:latin typeface="Arial"/>
                <a:ea typeface="Arial"/>
                <a:cs typeface="Arial"/>
                <a:sym typeface="Arial"/>
              </a:defRPr>
            </a:lvl4pPr>
            <a:lvl5pPr marL="0" marR="0" lvl="4" indent="0" algn="l" rtl="0">
              <a:spcBef>
                <a:spcPts val="0"/>
              </a:spcBef>
              <a:spcAft>
                <a:spcPts val="0"/>
              </a:spcAft>
              <a:buNone/>
              <a:defRPr sz="2600" b="1" u="none">
                <a:solidFill>
                  <a:schemeClr val="lt1"/>
                </a:solidFill>
                <a:latin typeface="Arial"/>
                <a:ea typeface="Arial"/>
                <a:cs typeface="Arial"/>
                <a:sym typeface="Arial"/>
              </a:defRPr>
            </a:lvl5pPr>
            <a:lvl6pPr marL="0" marR="0" lvl="5" indent="0" algn="l" rtl="0">
              <a:spcBef>
                <a:spcPts val="0"/>
              </a:spcBef>
              <a:spcAft>
                <a:spcPts val="0"/>
              </a:spcAft>
              <a:buNone/>
              <a:defRPr sz="2600" b="1" u="none">
                <a:solidFill>
                  <a:schemeClr val="lt1"/>
                </a:solidFill>
                <a:latin typeface="Arial"/>
                <a:ea typeface="Arial"/>
                <a:cs typeface="Arial"/>
                <a:sym typeface="Arial"/>
              </a:defRPr>
            </a:lvl6pPr>
            <a:lvl7pPr marL="0" marR="0" lvl="6" indent="0" algn="l" rtl="0">
              <a:spcBef>
                <a:spcPts val="0"/>
              </a:spcBef>
              <a:spcAft>
                <a:spcPts val="0"/>
              </a:spcAft>
              <a:buNone/>
              <a:defRPr sz="2600" b="1" u="none">
                <a:solidFill>
                  <a:schemeClr val="lt1"/>
                </a:solidFill>
                <a:latin typeface="Arial"/>
                <a:ea typeface="Arial"/>
                <a:cs typeface="Arial"/>
                <a:sym typeface="Arial"/>
              </a:defRPr>
            </a:lvl7pPr>
            <a:lvl8pPr marL="0" marR="0" lvl="7" indent="0" algn="l" rtl="0">
              <a:spcBef>
                <a:spcPts val="0"/>
              </a:spcBef>
              <a:spcAft>
                <a:spcPts val="0"/>
              </a:spcAft>
              <a:buNone/>
              <a:defRPr sz="2600" b="1" u="none">
                <a:solidFill>
                  <a:schemeClr val="lt1"/>
                </a:solidFill>
                <a:latin typeface="Arial"/>
                <a:ea typeface="Arial"/>
                <a:cs typeface="Arial"/>
                <a:sym typeface="Arial"/>
              </a:defRPr>
            </a:lvl8pPr>
            <a:lvl9pPr marL="0" marR="0" lvl="8" indent="0" algn="l" rtl="0">
              <a:spcBef>
                <a:spcPts val="0"/>
              </a:spcBef>
              <a:spcAft>
                <a:spcPts val="0"/>
              </a:spcAft>
              <a:buNone/>
              <a:defRPr sz="2600" b="1" u="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0.jpg"/></Relationships>
</file>

<file path=ppt/slides/_rels/slide16.xml.rels><?xml version="1.0" encoding="UTF-8" standalone="yes"?>
<Relationships xmlns="http://schemas.openxmlformats.org/package/2006/relationships"><Relationship Id="rId8" Type="http://schemas.openxmlformats.org/officeDocument/2006/relationships/hyperlink" Target="https://twitter.com/happyedug8r" TargetMode="External"/><Relationship Id="rId13" Type="http://schemas.openxmlformats.org/officeDocument/2006/relationships/hyperlink" Target="http://www.teacherspayteachers.com/Store/Teacher-Karma" TargetMode="External"/><Relationship Id="rId18" Type="http://schemas.openxmlformats.org/officeDocument/2006/relationships/hyperlink" Target="https://www.teacherspayteachers.com/Store/Rebeccab-Designs" TargetMode="External"/><Relationship Id="rId3" Type="http://schemas.openxmlformats.org/officeDocument/2006/relationships/hyperlink" Target="http://www.happyedugator.blogspot.com/" TargetMode="External"/><Relationship Id="rId7" Type="http://schemas.openxmlformats.org/officeDocument/2006/relationships/hyperlink" Target="https://plus.google.com/u/0/+DeborahHayesHappyEdugator" TargetMode="External"/><Relationship Id="rId12" Type="http://schemas.openxmlformats.org/officeDocument/2006/relationships/hyperlink" Target="http://www.teacherkarma.com" TargetMode="External"/><Relationship Id="rId17" Type="http://schemas.openxmlformats.org/officeDocument/2006/relationships/image" Target="../media/image24.png"/><Relationship Id="rId2" Type="http://schemas.openxmlformats.org/officeDocument/2006/relationships/notesSlide" Target="../notesSlides/notesSlide16.xml"/><Relationship Id="rId16" Type="http://schemas.openxmlformats.org/officeDocument/2006/relationships/hyperlink" Target="https://www.teacherspayteachers.com/Store/Digital-Mojo" TargetMode="External"/><Relationship Id="rId1" Type="http://schemas.openxmlformats.org/officeDocument/2006/relationships/slideLayout" Target="../slideLayouts/slideLayout4.xml"/><Relationship Id="rId6" Type="http://schemas.openxmlformats.org/officeDocument/2006/relationships/hyperlink" Target="https://www.pinterest.com/HappyEdugator/" TargetMode="External"/><Relationship Id="rId11" Type="http://schemas.openxmlformats.org/officeDocument/2006/relationships/image" Target="../media/image21.png"/><Relationship Id="rId5" Type="http://schemas.openxmlformats.org/officeDocument/2006/relationships/hyperlink" Target="https://www.instagram.com/happyedugator/" TargetMode="External"/><Relationship Id="rId15" Type="http://schemas.openxmlformats.org/officeDocument/2006/relationships/image" Target="../media/image23.png"/><Relationship Id="rId10" Type="http://schemas.openxmlformats.org/officeDocument/2006/relationships/hyperlink" Target="http://www.teacherspayteachers.com/Store/HappyEdugator" TargetMode="External"/><Relationship Id="rId4" Type="http://schemas.openxmlformats.org/officeDocument/2006/relationships/hyperlink" Target="http://www.facebook.com/TheHappyEdugator" TargetMode="External"/><Relationship Id="rId9" Type="http://schemas.openxmlformats.org/officeDocument/2006/relationships/hyperlink" Target="https://www.linkedin.com/in/happyedugator/" TargetMode="External"/><Relationship Id="rId1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hyperlink" Target="http://video.nationalgeographic.com/video/animals/reptiles-animals/snakes/cobra-vs-mongoose-predation/"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3"/>
          <p:cNvSpPr txBox="1">
            <a:spLocks noGrp="1"/>
          </p:cNvSpPr>
          <p:nvPr>
            <p:ph type="ftr" idx="11"/>
          </p:nvPr>
        </p:nvSpPr>
        <p:spPr>
          <a:xfrm>
            <a:off x="5791200" y="6248400"/>
            <a:ext cx="2897188" cy="474663"/>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Clr>
                <a:schemeClr val="dk1"/>
              </a:buClr>
              <a:buSzPts val="1400"/>
              <a:buFont typeface="Noto Sans Symbols"/>
              <a:buNone/>
            </a:pPr>
            <a:r>
              <a:rPr lang="en-US" sz="1400">
                <a:solidFill>
                  <a:schemeClr val="dk1"/>
                </a:solidFill>
                <a:latin typeface="Arial"/>
                <a:ea typeface="Arial"/>
                <a:cs typeface="Arial"/>
                <a:sym typeface="Arial"/>
              </a:rPr>
              <a:t>©2015HappyEdugator</a:t>
            </a:r>
            <a:endParaRPr/>
          </a:p>
        </p:txBody>
      </p:sp>
      <p:pic>
        <p:nvPicPr>
          <p:cNvPr id="103" name="Google Shape;103;p13" descr="hayes_rikki-tikki-tavi8x11.png"/>
          <p:cNvPicPr preferRelativeResize="0"/>
          <p:nvPr/>
        </p:nvPicPr>
        <p:blipFill rotWithShape="1">
          <a:blip r:embed="rId3">
            <a:alphaModFix/>
          </a:blip>
          <a:srcRect/>
          <a:stretch/>
        </p:blipFill>
        <p:spPr>
          <a:xfrm>
            <a:off x="0" y="0"/>
            <a:ext cx="9144000" cy="685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2"/>
          <p:cNvSpPr>
            <a:spLocks noGrp="1"/>
          </p:cNvSpPr>
          <p:nvPr>
            <p:ph type="title"/>
          </p:nvPr>
        </p:nvSpPr>
        <p:spPr>
          <a:xfrm>
            <a:off x="762000" y="762000"/>
            <a:ext cx="8153400" cy="1143000"/>
          </a:xfrm>
          <a:prstGeom prst="roundRect">
            <a:avLst>
              <a:gd name="adj" fmla="val 21667"/>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None/>
            </a:pPr>
            <a:r>
              <a:rPr lang="en-US" sz="3600" b="1" i="0" u="none" strike="noStrike" cap="none">
                <a:solidFill>
                  <a:schemeClr val="dk2"/>
                </a:solidFill>
                <a:latin typeface="Arial"/>
                <a:ea typeface="Arial"/>
                <a:cs typeface="Arial"/>
                <a:sym typeface="Arial"/>
              </a:rPr>
              <a:t>Anticipation Guide – True or False?</a:t>
            </a:r>
            <a:endParaRPr/>
          </a:p>
        </p:txBody>
      </p:sp>
      <p:sp>
        <p:nvSpPr>
          <p:cNvPr id="184" name="Google Shape;184;p22"/>
          <p:cNvSpPr txBox="1">
            <a:spLocks noGrp="1"/>
          </p:cNvSpPr>
          <p:nvPr>
            <p:ph type="body" idx="1"/>
          </p:nvPr>
        </p:nvSpPr>
        <p:spPr>
          <a:xfrm>
            <a:off x="838200" y="2362200"/>
            <a:ext cx="7693025" cy="3724275"/>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1800"/>
              <a:buFont typeface="Noto Sans Symbols"/>
              <a:buChar char="●"/>
            </a:pPr>
            <a:r>
              <a:rPr lang="en-US" sz="2400" b="0" i="0" u="none" strike="noStrike" cap="none">
                <a:solidFill>
                  <a:schemeClr val="dk1"/>
                </a:solidFill>
                <a:latin typeface="Arial"/>
                <a:ea typeface="Arial"/>
                <a:cs typeface="Arial"/>
                <a:sym typeface="Arial"/>
              </a:rPr>
              <a:t>Mongooses are hunted by cobras as prey  </a:t>
            </a:r>
            <a:r>
              <a:rPr lang="en-US" sz="2400" b="0" i="0" u="none" strike="noStrike" cap="none">
                <a:solidFill>
                  <a:schemeClr val="accent2"/>
                </a:solidFill>
                <a:latin typeface="Arial"/>
                <a:ea typeface="Arial"/>
                <a:cs typeface="Arial"/>
                <a:sym typeface="Arial"/>
              </a:rPr>
              <a:t>FALSE</a:t>
            </a:r>
            <a:endParaRPr sz="2400" b="0" i="0" u="none" strike="noStrike" cap="none">
              <a:solidFill>
                <a:schemeClr val="dk1"/>
              </a:solidFill>
              <a:latin typeface="Arial"/>
              <a:ea typeface="Arial"/>
              <a:cs typeface="Arial"/>
              <a:sym typeface="Arial"/>
            </a:endParaRPr>
          </a:p>
          <a:p>
            <a:pPr marL="342900" marR="0" lvl="0" indent="-342900" algn="l" rtl="0">
              <a:spcBef>
                <a:spcPts val="480"/>
              </a:spcBef>
              <a:spcAft>
                <a:spcPts val="0"/>
              </a:spcAft>
              <a:buClr>
                <a:schemeClr val="dk1"/>
              </a:buClr>
              <a:buSzPts val="1800"/>
              <a:buFont typeface="Noto Sans Symbols"/>
              <a:buChar char="●"/>
            </a:pPr>
            <a:r>
              <a:rPr lang="en-US" sz="2400" b="0" i="0" u="none" strike="noStrike" cap="none">
                <a:solidFill>
                  <a:schemeClr val="dk1"/>
                </a:solidFill>
                <a:latin typeface="Arial"/>
                <a:ea typeface="Arial"/>
                <a:cs typeface="Arial"/>
                <a:sym typeface="Arial"/>
              </a:rPr>
              <a:t>Mongooses hunt cobras as prey  </a:t>
            </a:r>
            <a:r>
              <a:rPr lang="en-US" sz="2400" b="0" i="0" u="none" strike="noStrike" cap="none">
                <a:solidFill>
                  <a:schemeClr val="accent2"/>
                </a:solidFill>
                <a:latin typeface="Arial"/>
                <a:ea typeface="Arial"/>
                <a:cs typeface="Arial"/>
                <a:sym typeface="Arial"/>
              </a:rPr>
              <a:t>TRUE</a:t>
            </a:r>
            <a:endParaRPr/>
          </a:p>
          <a:p>
            <a:pPr marL="342900" marR="0" lvl="0" indent="-342900" algn="l" rtl="0">
              <a:spcBef>
                <a:spcPts val="480"/>
              </a:spcBef>
              <a:spcAft>
                <a:spcPts val="0"/>
              </a:spcAft>
              <a:buClr>
                <a:schemeClr val="dk1"/>
              </a:buClr>
              <a:buSzPts val="1800"/>
              <a:buFont typeface="Noto Sans Symbols"/>
              <a:buChar char="●"/>
            </a:pPr>
            <a:r>
              <a:rPr lang="en-US" sz="2400" b="0" i="0" u="none" strike="noStrike" cap="none">
                <a:solidFill>
                  <a:schemeClr val="dk1"/>
                </a:solidFill>
                <a:latin typeface="Arial"/>
                <a:ea typeface="Arial"/>
                <a:cs typeface="Arial"/>
                <a:sym typeface="Arial"/>
              </a:rPr>
              <a:t>Cobras are highly venomous        </a:t>
            </a:r>
            <a:r>
              <a:rPr lang="en-US" sz="2400" b="0" i="0" u="none" strike="noStrike" cap="none">
                <a:solidFill>
                  <a:schemeClr val="accent2"/>
                </a:solidFill>
                <a:latin typeface="Arial"/>
                <a:ea typeface="Arial"/>
                <a:cs typeface="Arial"/>
                <a:sym typeface="Arial"/>
              </a:rPr>
              <a:t>TRUE</a:t>
            </a:r>
            <a:endParaRPr/>
          </a:p>
          <a:p>
            <a:pPr marL="342900" marR="0" lvl="0" indent="-342900" algn="l" rtl="0">
              <a:spcBef>
                <a:spcPts val="480"/>
              </a:spcBef>
              <a:spcAft>
                <a:spcPts val="0"/>
              </a:spcAft>
              <a:buClr>
                <a:schemeClr val="dk1"/>
              </a:buClr>
              <a:buSzPts val="1800"/>
              <a:buFont typeface="Noto Sans Symbols"/>
              <a:buChar char="●"/>
            </a:pPr>
            <a:r>
              <a:rPr lang="en-US" sz="2400" b="0" i="0" u="none" strike="noStrike" cap="none">
                <a:solidFill>
                  <a:schemeClr val="dk1"/>
                </a:solidFill>
                <a:latin typeface="Arial"/>
                <a:ea typeface="Arial"/>
                <a:cs typeface="Arial"/>
                <a:sym typeface="Arial"/>
              </a:rPr>
              <a:t>Mongooses live in Africa and Asia  </a:t>
            </a:r>
            <a:r>
              <a:rPr lang="en-US" sz="2400" b="0" i="0" u="none" strike="noStrike" cap="none">
                <a:solidFill>
                  <a:schemeClr val="accent2"/>
                </a:solidFill>
                <a:latin typeface="Arial"/>
                <a:ea typeface="Arial"/>
                <a:cs typeface="Arial"/>
                <a:sym typeface="Arial"/>
              </a:rPr>
              <a:t>TRUE</a:t>
            </a:r>
            <a:endParaRPr/>
          </a:p>
          <a:p>
            <a:pPr marL="342900" marR="0" lvl="0" indent="-342900" algn="l" rtl="0">
              <a:spcBef>
                <a:spcPts val="480"/>
              </a:spcBef>
              <a:spcAft>
                <a:spcPts val="0"/>
              </a:spcAft>
              <a:buClr>
                <a:schemeClr val="dk1"/>
              </a:buClr>
              <a:buSzPts val="1800"/>
              <a:buFont typeface="Noto Sans Symbols"/>
              <a:buChar char="●"/>
            </a:pPr>
            <a:r>
              <a:rPr lang="en-US" sz="2400" b="0" i="0" u="none" strike="noStrike" cap="none">
                <a:solidFill>
                  <a:schemeClr val="dk1"/>
                </a:solidFill>
                <a:latin typeface="Arial"/>
                <a:ea typeface="Arial"/>
                <a:cs typeface="Arial"/>
                <a:sym typeface="Arial"/>
              </a:rPr>
              <a:t>Cobras live in Africa and Asia   </a:t>
            </a:r>
            <a:r>
              <a:rPr lang="en-US" sz="2400" b="0" i="0" u="none" strike="noStrike" cap="none">
                <a:solidFill>
                  <a:schemeClr val="accent2"/>
                </a:solidFill>
                <a:latin typeface="Arial"/>
                <a:ea typeface="Arial"/>
                <a:cs typeface="Arial"/>
                <a:sym typeface="Arial"/>
              </a:rPr>
              <a:t>TRUE</a:t>
            </a:r>
            <a:endParaRPr/>
          </a:p>
          <a:p>
            <a:pPr marL="342900" marR="0" lvl="0" indent="-342900" algn="l" rtl="0">
              <a:spcBef>
                <a:spcPts val="480"/>
              </a:spcBef>
              <a:spcAft>
                <a:spcPts val="0"/>
              </a:spcAft>
              <a:buClr>
                <a:schemeClr val="dk1"/>
              </a:buClr>
              <a:buSzPts val="1800"/>
              <a:buFont typeface="Noto Sans Symbols"/>
              <a:buChar char="●"/>
            </a:pPr>
            <a:r>
              <a:rPr lang="en-US" sz="2400" b="0" i="0" u="none" strike="noStrike" cap="none">
                <a:solidFill>
                  <a:schemeClr val="dk1"/>
                </a:solidFill>
                <a:latin typeface="Arial"/>
                <a:ea typeface="Arial"/>
                <a:cs typeface="Arial"/>
                <a:sym typeface="Arial"/>
              </a:rPr>
              <a:t>Mongooses are herbivores    </a:t>
            </a:r>
            <a:r>
              <a:rPr lang="en-US" sz="2400" b="0" i="0" u="none" strike="noStrike" cap="none">
                <a:solidFill>
                  <a:schemeClr val="accent2"/>
                </a:solidFill>
                <a:latin typeface="Arial"/>
                <a:ea typeface="Arial"/>
                <a:cs typeface="Arial"/>
                <a:sym typeface="Arial"/>
              </a:rPr>
              <a:t>FALSE</a:t>
            </a:r>
            <a:endParaRPr/>
          </a:p>
          <a:p>
            <a:pPr marL="342900" marR="0" lvl="0" indent="-342900" algn="l" rtl="0">
              <a:spcBef>
                <a:spcPts val="480"/>
              </a:spcBef>
              <a:spcAft>
                <a:spcPts val="0"/>
              </a:spcAft>
              <a:buClr>
                <a:schemeClr val="dk1"/>
              </a:buClr>
              <a:buSzPts val="1800"/>
              <a:buFont typeface="Noto Sans Symbols"/>
              <a:buChar char="●"/>
            </a:pPr>
            <a:r>
              <a:rPr lang="en-US" sz="2400" b="0" i="0" u="none" strike="noStrike" cap="none">
                <a:solidFill>
                  <a:schemeClr val="dk1"/>
                </a:solidFill>
                <a:latin typeface="Arial"/>
                <a:ea typeface="Arial"/>
                <a:cs typeface="Arial"/>
                <a:sym typeface="Arial"/>
              </a:rPr>
              <a:t>A group of cobras is called a quiver   </a:t>
            </a:r>
            <a:r>
              <a:rPr lang="en-US" sz="2400" b="0" i="0" u="none" strike="noStrike" cap="none">
                <a:solidFill>
                  <a:schemeClr val="accent2"/>
                </a:solidFill>
                <a:latin typeface="Arial"/>
                <a:ea typeface="Arial"/>
                <a:cs typeface="Arial"/>
                <a:sym typeface="Arial"/>
              </a:rPr>
              <a:t>TRUE</a:t>
            </a:r>
            <a:endParaRPr/>
          </a:p>
          <a:p>
            <a:pPr marL="342900" marR="0" lvl="0" indent="-342900" algn="l" rtl="0">
              <a:spcBef>
                <a:spcPts val="480"/>
              </a:spcBef>
              <a:spcAft>
                <a:spcPts val="0"/>
              </a:spcAft>
              <a:buClr>
                <a:schemeClr val="dk1"/>
              </a:buClr>
              <a:buSzPts val="1800"/>
              <a:buFont typeface="Noto Sans Symbols"/>
              <a:buChar char="●"/>
            </a:pPr>
            <a:r>
              <a:rPr lang="en-US" sz="2400" b="0" i="0" u="none" strike="noStrike" cap="none">
                <a:solidFill>
                  <a:schemeClr val="dk1"/>
                </a:solidFill>
                <a:latin typeface="Arial"/>
                <a:ea typeface="Arial"/>
                <a:cs typeface="Arial"/>
                <a:sym typeface="Arial"/>
              </a:rPr>
              <a:t>A group of mongooses is called a troop   </a:t>
            </a:r>
            <a:r>
              <a:rPr lang="en-US" sz="2400" b="0" i="0" u="none" strike="noStrike" cap="none">
                <a:solidFill>
                  <a:schemeClr val="accent2"/>
                </a:solidFill>
                <a:latin typeface="Arial"/>
                <a:ea typeface="Arial"/>
                <a:cs typeface="Arial"/>
                <a:sym typeface="Arial"/>
              </a:rPr>
              <a:t>TRUE</a:t>
            </a:r>
            <a:endParaRPr/>
          </a:p>
        </p:txBody>
      </p:sp>
      <p:sp>
        <p:nvSpPr>
          <p:cNvPr id="185" name="Google Shape;185;p22"/>
          <p:cNvSpPr txBox="1">
            <a:spLocks noGrp="1"/>
          </p:cNvSpPr>
          <p:nvPr>
            <p:ph type="ftr" idx="11"/>
          </p:nvPr>
        </p:nvSpPr>
        <p:spPr>
          <a:xfrm>
            <a:off x="5791200" y="6248400"/>
            <a:ext cx="2897188" cy="474663"/>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Clr>
                <a:schemeClr val="dk1"/>
              </a:buClr>
              <a:buSzPts val="1400"/>
              <a:buFont typeface="Noto Sans Symbols"/>
              <a:buNone/>
            </a:pPr>
            <a:r>
              <a:rPr lang="en-US" sz="1400">
                <a:solidFill>
                  <a:schemeClr val="dk1"/>
                </a:solidFill>
                <a:latin typeface="Arial"/>
                <a:ea typeface="Arial"/>
                <a:cs typeface="Arial"/>
                <a:sym typeface="Arial"/>
              </a:rPr>
              <a:t>©2015HappyEdugator</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83"/>
                                        </p:tgtEl>
                                        <p:attrNameLst>
                                          <p:attrName>style.visibility</p:attrName>
                                        </p:attrNameLst>
                                      </p:cBhvr>
                                      <p:to>
                                        <p:strVal val="visible"/>
                                      </p:to>
                                    </p:set>
                                    <p:anim calcmode="lin" valueType="num">
                                      <p:cBhvr additive="base">
                                        <p:cTn id="7" dur="500"/>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3"/>
          <p:cNvSpPr>
            <a:spLocks noGrp="1"/>
          </p:cNvSpPr>
          <p:nvPr>
            <p:ph type="title"/>
          </p:nvPr>
        </p:nvSpPr>
        <p:spPr>
          <a:xfrm>
            <a:off x="762000" y="762000"/>
            <a:ext cx="7924800" cy="1143000"/>
          </a:xfrm>
          <a:prstGeom prst="roundRect">
            <a:avLst>
              <a:gd name="adj" fmla="val 21667"/>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None/>
            </a:pPr>
            <a:r>
              <a:rPr lang="en-US" sz="3600" b="1" i="0" u="none" strike="noStrike" cap="none">
                <a:solidFill>
                  <a:schemeClr val="dk2"/>
                </a:solidFill>
                <a:latin typeface="Arial"/>
                <a:ea typeface="Arial"/>
                <a:cs typeface="Arial"/>
                <a:sym typeface="Arial"/>
              </a:rPr>
              <a:t>Characters</a:t>
            </a:r>
            <a:endParaRPr/>
          </a:p>
        </p:txBody>
      </p:sp>
      <p:sp>
        <p:nvSpPr>
          <p:cNvPr id="191" name="Google Shape;191;p23"/>
          <p:cNvSpPr txBox="1">
            <a:spLocks noGrp="1"/>
          </p:cNvSpPr>
          <p:nvPr>
            <p:ph type="body" idx="1"/>
          </p:nvPr>
        </p:nvSpPr>
        <p:spPr>
          <a:xfrm>
            <a:off x="838200" y="2362200"/>
            <a:ext cx="7693025" cy="37242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Noto Sans Symbols"/>
              <a:buNone/>
            </a:pPr>
            <a:r>
              <a:rPr lang="en-US" sz="1600" b="1" i="0" u="none" strike="noStrike" cap="none">
                <a:solidFill>
                  <a:schemeClr val="dk1"/>
                </a:solidFill>
                <a:latin typeface="Arial"/>
                <a:ea typeface="Arial"/>
                <a:cs typeface="Arial"/>
                <a:sym typeface="Arial"/>
              </a:rPr>
              <a:t>Rikki Tikki Tavi</a:t>
            </a:r>
            <a:r>
              <a:rPr lang="en-US" sz="1600" b="0" i="0" u="none" strike="noStrike" cap="none">
                <a:solidFill>
                  <a:schemeClr val="dk1"/>
                </a:solidFill>
                <a:latin typeface="Arial"/>
                <a:ea typeface="Arial"/>
                <a:cs typeface="Arial"/>
                <a:sym typeface="Arial"/>
              </a:rPr>
              <a:t>: The main character (protagonist). Rikki is a small but brave mongoose who defends his home and friends against their enemies.</a:t>
            </a:r>
            <a:endParaRPr/>
          </a:p>
          <a:p>
            <a:pPr marL="0" marR="0" lvl="0" indent="0" algn="l" rtl="0">
              <a:spcBef>
                <a:spcPts val="320"/>
              </a:spcBef>
              <a:spcAft>
                <a:spcPts val="0"/>
              </a:spcAft>
              <a:buClr>
                <a:schemeClr val="dk1"/>
              </a:buClr>
              <a:buSzPts val="1200"/>
              <a:buFont typeface="Noto Sans Symbols"/>
              <a:buNone/>
            </a:pPr>
            <a:r>
              <a:rPr lang="en-US" sz="1600" b="1" i="0" u="none" strike="noStrike" cap="none">
                <a:solidFill>
                  <a:schemeClr val="dk1"/>
                </a:solidFill>
                <a:latin typeface="Arial"/>
                <a:ea typeface="Arial"/>
                <a:cs typeface="Arial"/>
                <a:sym typeface="Arial"/>
              </a:rPr>
              <a:t>Nag</a:t>
            </a:r>
            <a:r>
              <a:rPr lang="en-US" sz="1600" b="0" i="0" u="none" strike="noStrike" cap="none">
                <a:solidFill>
                  <a:schemeClr val="dk1"/>
                </a:solidFill>
                <a:latin typeface="Arial"/>
                <a:ea typeface="Arial"/>
                <a:cs typeface="Arial"/>
                <a:sym typeface="Arial"/>
              </a:rPr>
              <a:t>: Rikki’s enemy (antagonist). Nag is one of the cobras Rikki must fight to keep the garden safe. </a:t>
            </a:r>
            <a:endParaRPr/>
          </a:p>
          <a:p>
            <a:pPr marL="0" marR="0" lvl="0" indent="0" algn="l" rtl="0">
              <a:spcBef>
                <a:spcPts val="320"/>
              </a:spcBef>
              <a:spcAft>
                <a:spcPts val="0"/>
              </a:spcAft>
              <a:buClr>
                <a:schemeClr val="dk1"/>
              </a:buClr>
              <a:buSzPts val="1200"/>
              <a:buFont typeface="Noto Sans Symbols"/>
              <a:buNone/>
            </a:pPr>
            <a:r>
              <a:rPr lang="en-US" sz="1600" b="1" i="0" u="none" strike="noStrike" cap="none">
                <a:solidFill>
                  <a:schemeClr val="dk1"/>
                </a:solidFill>
                <a:latin typeface="Arial"/>
                <a:ea typeface="Arial"/>
                <a:cs typeface="Arial"/>
                <a:sym typeface="Arial"/>
              </a:rPr>
              <a:t>Nagaina</a:t>
            </a:r>
            <a:r>
              <a:rPr lang="en-US" sz="1600" b="0" i="0" u="none" strike="noStrike" cap="none">
                <a:solidFill>
                  <a:schemeClr val="dk1"/>
                </a:solidFill>
                <a:latin typeface="Arial"/>
                <a:ea typeface="Arial"/>
                <a:cs typeface="Arial"/>
                <a:sym typeface="Arial"/>
              </a:rPr>
              <a:t>: Rikki’s enemy (antagonist). Nagaina is another cobra that Rikki must fight to keep the garden safe.</a:t>
            </a:r>
            <a:endParaRPr/>
          </a:p>
          <a:p>
            <a:pPr marL="0" marR="0" lvl="0" indent="0" algn="l" rtl="0">
              <a:spcBef>
                <a:spcPts val="320"/>
              </a:spcBef>
              <a:spcAft>
                <a:spcPts val="0"/>
              </a:spcAft>
              <a:buClr>
                <a:schemeClr val="dk1"/>
              </a:buClr>
              <a:buSzPts val="1200"/>
              <a:buFont typeface="Noto Sans Symbols"/>
              <a:buNone/>
            </a:pPr>
            <a:r>
              <a:rPr lang="en-US" sz="1600" b="1" i="0" u="none" strike="noStrike" cap="none">
                <a:solidFill>
                  <a:schemeClr val="dk1"/>
                </a:solidFill>
                <a:latin typeface="Arial"/>
                <a:ea typeface="Arial"/>
                <a:cs typeface="Arial"/>
                <a:sym typeface="Arial"/>
              </a:rPr>
              <a:t>Teddy</a:t>
            </a:r>
            <a:r>
              <a:rPr lang="en-US" sz="1600" b="0" i="0" u="none" strike="noStrike" cap="none">
                <a:solidFill>
                  <a:schemeClr val="dk1"/>
                </a:solidFill>
                <a:latin typeface="Arial"/>
                <a:ea typeface="Arial"/>
                <a:cs typeface="Arial"/>
                <a:sym typeface="Arial"/>
              </a:rPr>
              <a:t>: The young boy in the story. Rikki fights to protect him. </a:t>
            </a:r>
            <a:endParaRPr/>
          </a:p>
          <a:p>
            <a:pPr marL="0" marR="0" lvl="0" indent="0" algn="l" rtl="0">
              <a:spcBef>
                <a:spcPts val="320"/>
              </a:spcBef>
              <a:spcAft>
                <a:spcPts val="0"/>
              </a:spcAft>
              <a:buClr>
                <a:schemeClr val="dk1"/>
              </a:buClr>
              <a:buSzPts val="1200"/>
              <a:buFont typeface="Noto Sans Symbols"/>
              <a:buNone/>
            </a:pPr>
            <a:r>
              <a:rPr lang="en-US" sz="1600" b="1" i="0" u="none" strike="noStrike" cap="none">
                <a:solidFill>
                  <a:schemeClr val="dk1"/>
                </a:solidFill>
                <a:latin typeface="Arial"/>
                <a:ea typeface="Arial"/>
                <a:cs typeface="Arial"/>
                <a:sym typeface="Arial"/>
              </a:rPr>
              <a:t>Darzee</a:t>
            </a:r>
            <a:r>
              <a:rPr lang="en-US" sz="1600" b="0" i="0" u="none" strike="noStrike" cap="none">
                <a:solidFill>
                  <a:schemeClr val="dk1"/>
                </a:solidFill>
                <a:latin typeface="Arial"/>
                <a:ea typeface="Arial"/>
                <a:cs typeface="Arial"/>
                <a:sym typeface="Arial"/>
              </a:rPr>
              <a:t>: One of Rikki’s friends. Darzee is a tailorbird. He helps Rikki during the story. </a:t>
            </a:r>
            <a:endParaRPr/>
          </a:p>
          <a:p>
            <a:pPr marL="0" marR="0" lvl="0" indent="0" algn="l" rtl="0">
              <a:spcBef>
                <a:spcPts val="320"/>
              </a:spcBef>
              <a:spcAft>
                <a:spcPts val="0"/>
              </a:spcAft>
              <a:buClr>
                <a:schemeClr val="dk1"/>
              </a:buClr>
              <a:buSzPts val="1200"/>
              <a:buFont typeface="Noto Sans Symbols"/>
              <a:buNone/>
            </a:pPr>
            <a:r>
              <a:rPr lang="en-US" sz="1600" b="1" i="0" u="none" strike="noStrike" cap="none">
                <a:solidFill>
                  <a:schemeClr val="dk1"/>
                </a:solidFill>
                <a:latin typeface="Arial"/>
                <a:ea typeface="Arial"/>
                <a:cs typeface="Arial"/>
                <a:sym typeface="Arial"/>
              </a:rPr>
              <a:t>Chuchundra</a:t>
            </a:r>
            <a:r>
              <a:rPr lang="en-US" sz="1600" b="0" i="0" u="none" strike="noStrike" cap="none">
                <a:solidFill>
                  <a:schemeClr val="dk1"/>
                </a:solidFill>
                <a:latin typeface="Arial"/>
                <a:ea typeface="Arial"/>
                <a:cs typeface="Arial"/>
                <a:sym typeface="Arial"/>
              </a:rPr>
              <a:t>: Another one of Rikki’s friends. He is a very timid muskrat that helps Rikki.</a:t>
            </a:r>
            <a:endParaRPr/>
          </a:p>
          <a:p>
            <a:pPr marL="0" marR="0" lvl="0" indent="0" algn="l" rtl="0">
              <a:spcBef>
                <a:spcPts val="320"/>
              </a:spcBef>
              <a:spcAft>
                <a:spcPts val="0"/>
              </a:spcAft>
              <a:buClr>
                <a:schemeClr val="dk1"/>
              </a:buClr>
              <a:buSzPts val="1200"/>
              <a:buFont typeface="Noto Sans Symbols"/>
              <a:buNone/>
            </a:pPr>
            <a:r>
              <a:rPr lang="en-US" sz="1600" b="1" i="0" u="none" strike="noStrike" cap="none">
                <a:solidFill>
                  <a:schemeClr val="dk1"/>
                </a:solidFill>
                <a:latin typeface="Arial"/>
                <a:ea typeface="Arial"/>
                <a:cs typeface="Arial"/>
                <a:sym typeface="Arial"/>
              </a:rPr>
              <a:t>Karait</a:t>
            </a:r>
            <a:r>
              <a:rPr lang="en-US" sz="1600" b="0" i="0" u="none" strike="noStrike" cap="none">
                <a:solidFill>
                  <a:schemeClr val="dk1"/>
                </a:solidFill>
                <a:latin typeface="Arial"/>
                <a:ea typeface="Arial"/>
                <a:cs typeface="Arial"/>
                <a:sym typeface="Arial"/>
              </a:rPr>
              <a:t>: A small deadly snake that Rikki encounters in the garden close to Teddy.</a:t>
            </a:r>
            <a:endParaRPr/>
          </a:p>
          <a:p>
            <a:pPr marL="0" marR="0" lvl="0" indent="0" algn="l" rtl="0">
              <a:spcBef>
                <a:spcPts val="320"/>
              </a:spcBef>
              <a:spcAft>
                <a:spcPts val="0"/>
              </a:spcAft>
              <a:buClr>
                <a:schemeClr val="dk1"/>
              </a:buClr>
              <a:buSzPts val="1200"/>
              <a:buFont typeface="Noto Sans Symbols"/>
              <a:buNone/>
            </a:pPr>
            <a:r>
              <a:rPr lang="en-US" sz="1600" b="1" i="0" u="none" strike="noStrike" cap="none">
                <a:solidFill>
                  <a:schemeClr val="dk1"/>
                </a:solidFill>
                <a:latin typeface="Arial"/>
                <a:ea typeface="Arial"/>
                <a:cs typeface="Arial"/>
                <a:sym typeface="Arial"/>
              </a:rPr>
              <a:t>Teddy’s parents</a:t>
            </a:r>
            <a:r>
              <a:rPr lang="en-US" sz="1600" b="0" i="0" u="none" strike="noStrike" cap="none">
                <a:solidFill>
                  <a:schemeClr val="dk1"/>
                </a:solidFill>
                <a:latin typeface="Arial"/>
                <a:ea typeface="Arial"/>
                <a:cs typeface="Arial"/>
                <a:sym typeface="Arial"/>
              </a:rPr>
              <a:t>: Teddy’s mother is a little afraid of Rikki, but Teddy’s father thinks he is good to have around. </a:t>
            </a:r>
            <a:endParaRPr/>
          </a:p>
        </p:txBody>
      </p:sp>
      <p:sp>
        <p:nvSpPr>
          <p:cNvPr id="192" name="Google Shape;192;p23"/>
          <p:cNvSpPr txBox="1">
            <a:spLocks noGrp="1"/>
          </p:cNvSpPr>
          <p:nvPr>
            <p:ph type="ftr" idx="11"/>
          </p:nvPr>
        </p:nvSpPr>
        <p:spPr>
          <a:xfrm>
            <a:off x="5791200" y="6248400"/>
            <a:ext cx="2897188" cy="474663"/>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Clr>
                <a:schemeClr val="dk1"/>
              </a:buClr>
              <a:buSzPts val="1400"/>
              <a:buFont typeface="Noto Sans Symbols"/>
              <a:buNone/>
            </a:pPr>
            <a:r>
              <a:rPr lang="en-US" sz="1400">
                <a:solidFill>
                  <a:schemeClr val="dk1"/>
                </a:solidFill>
                <a:latin typeface="Arial"/>
                <a:ea typeface="Arial"/>
                <a:cs typeface="Arial"/>
                <a:sym typeface="Arial"/>
              </a:rPr>
              <a:t>©2015HappyEdugator</a:t>
            </a:r>
            <a:endParaRPr/>
          </a:p>
        </p:txBody>
      </p:sp>
      <p:pic>
        <p:nvPicPr>
          <p:cNvPr id="193" name="Google Shape;193;p23"/>
          <p:cNvPicPr preferRelativeResize="0"/>
          <p:nvPr/>
        </p:nvPicPr>
        <p:blipFill rotWithShape="1">
          <a:blip r:embed="rId3">
            <a:alphaModFix/>
          </a:blip>
          <a:srcRect/>
          <a:stretch/>
        </p:blipFill>
        <p:spPr>
          <a:xfrm>
            <a:off x="7086600" y="152400"/>
            <a:ext cx="1189038" cy="15525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4"/>
          <p:cNvSpPr>
            <a:spLocks noGrp="1"/>
          </p:cNvSpPr>
          <p:nvPr>
            <p:ph type="title"/>
          </p:nvPr>
        </p:nvSpPr>
        <p:spPr>
          <a:xfrm>
            <a:off x="762000" y="762000"/>
            <a:ext cx="7924800" cy="1143000"/>
          </a:xfrm>
          <a:prstGeom prst="roundRect">
            <a:avLst>
              <a:gd name="adj" fmla="val 21667"/>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None/>
            </a:pPr>
            <a:r>
              <a:rPr lang="en-US" sz="3600" b="1" i="0" u="none" strike="noStrike" cap="none">
                <a:solidFill>
                  <a:schemeClr val="dk2"/>
                </a:solidFill>
                <a:latin typeface="Arial"/>
                <a:ea typeface="Arial"/>
                <a:cs typeface="Arial"/>
                <a:sym typeface="Arial"/>
              </a:rPr>
              <a:t>Theme</a:t>
            </a:r>
            <a:endParaRPr/>
          </a:p>
        </p:txBody>
      </p:sp>
      <p:sp>
        <p:nvSpPr>
          <p:cNvPr id="199" name="Google Shape;199;p24"/>
          <p:cNvSpPr txBox="1">
            <a:spLocks noGrp="1"/>
          </p:cNvSpPr>
          <p:nvPr>
            <p:ph type="body" idx="1"/>
          </p:nvPr>
        </p:nvSpPr>
        <p:spPr>
          <a:xfrm>
            <a:off x="838200" y="2362200"/>
            <a:ext cx="7848600" cy="3724275"/>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100"/>
              <a:buFont typeface="Noto Sans Symbols"/>
              <a:buChar char="●"/>
            </a:pPr>
            <a:r>
              <a:rPr lang="en-US" sz="2800" b="0" i="0" u="none" strike="noStrike" cap="none">
                <a:solidFill>
                  <a:schemeClr val="dk1"/>
                </a:solidFill>
                <a:latin typeface="Arial"/>
                <a:ea typeface="Arial"/>
                <a:cs typeface="Arial"/>
                <a:sym typeface="Arial"/>
              </a:rPr>
              <a:t>One theme from Rikki Tikki Tavi would be courage to protect your family from harm. Rikki, the mongoose, has to fight two cobras, Nag and Nagaina, to protect his garden and Teddy. He is frightened of them because they are stronger and bigger than he is, but he overcomes his fear and fights them anyway. </a:t>
            </a:r>
            <a:endParaRPr/>
          </a:p>
        </p:txBody>
      </p:sp>
      <p:sp>
        <p:nvSpPr>
          <p:cNvPr id="200" name="Google Shape;200;p24"/>
          <p:cNvSpPr txBox="1">
            <a:spLocks noGrp="1"/>
          </p:cNvSpPr>
          <p:nvPr>
            <p:ph type="ftr" idx="11"/>
          </p:nvPr>
        </p:nvSpPr>
        <p:spPr>
          <a:xfrm>
            <a:off x="5791200" y="6248400"/>
            <a:ext cx="2897188" cy="474663"/>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Clr>
                <a:schemeClr val="dk1"/>
              </a:buClr>
              <a:buSzPts val="1400"/>
              <a:buFont typeface="Noto Sans Symbols"/>
              <a:buNone/>
            </a:pPr>
            <a:r>
              <a:rPr lang="en-US" sz="1400">
                <a:solidFill>
                  <a:schemeClr val="dk1"/>
                </a:solidFill>
                <a:latin typeface="Arial"/>
                <a:ea typeface="Arial"/>
                <a:cs typeface="Arial"/>
                <a:sym typeface="Arial"/>
              </a:rPr>
              <a:t>©2015HappyEdugator</a:t>
            </a:r>
            <a:endParaRPr/>
          </a:p>
        </p:txBody>
      </p:sp>
      <p:pic>
        <p:nvPicPr>
          <p:cNvPr id="201" name="Google Shape;201;p24"/>
          <p:cNvPicPr preferRelativeResize="0"/>
          <p:nvPr/>
        </p:nvPicPr>
        <p:blipFill rotWithShape="1">
          <a:blip r:embed="rId3">
            <a:alphaModFix/>
          </a:blip>
          <a:srcRect l="5423" r="2372" b="6431"/>
          <a:stretch/>
        </p:blipFill>
        <p:spPr>
          <a:xfrm>
            <a:off x="5029200" y="274638"/>
            <a:ext cx="2590800" cy="1524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5"/>
          <p:cNvSpPr>
            <a:spLocks noGrp="1"/>
          </p:cNvSpPr>
          <p:nvPr>
            <p:ph type="title"/>
          </p:nvPr>
        </p:nvSpPr>
        <p:spPr>
          <a:xfrm>
            <a:off x="762000" y="762000"/>
            <a:ext cx="7924800" cy="1143000"/>
          </a:xfrm>
          <a:prstGeom prst="roundRect">
            <a:avLst>
              <a:gd name="adj" fmla="val 21667"/>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None/>
            </a:pPr>
            <a:r>
              <a:rPr lang="en-US" sz="4000" b="1" i="0" u="none" strike="noStrike" cap="none">
                <a:solidFill>
                  <a:schemeClr val="dk2"/>
                </a:solidFill>
                <a:latin typeface="Arial"/>
                <a:ea typeface="Arial"/>
                <a:cs typeface="Arial"/>
                <a:sym typeface="Arial"/>
              </a:rPr>
              <a:t>Plot Diagram</a:t>
            </a:r>
            <a:endParaRPr/>
          </a:p>
        </p:txBody>
      </p:sp>
      <p:sp>
        <p:nvSpPr>
          <p:cNvPr id="207" name="Google Shape;207;p25"/>
          <p:cNvSpPr txBox="1">
            <a:spLocks noGrp="1"/>
          </p:cNvSpPr>
          <p:nvPr>
            <p:ph type="body" idx="1"/>
          </p:nvPr>
        </p:nvSpPr>
        <p:spPr>
          <a:xfrm>
            <a:off x="838200" y="5334000"/>
            <a:ext cx="1676400" cy="676275"/>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1350"/>
              <a:buFont typeface="Noto Sans Symbols"/>
              <a:buNone/>
            </a:pPr>
            <a:r>
              <a:rPr lang="en-US" sz="1800" b="1" i="0" u="none" strike="noStrike" cap="none">
                <a:solidFill>
                  <a:schemeClr val="dk1"/>
                </a:solidFill>
                <a:latin typeface="Arial"/>
                <a:ea typeface="Arial"/>
                <a:cs typeface="Arial"/>
                <a:sym typeface="Arial"/>
              </a:rPr>
              <a:t>Exposition</a:t>
            </a:r>
            <a:endParaRPr/>
          </a:p>
        </p:txBody>
      </p:sp>
      <p:sp>
        <p:nvSpPr>
          <p:cNvPr id="208" name="Google Shape;208;p25"/>
          <p:cNvSpPr/>
          <p:nvPr/>
        </p:nvSpPr>
        <p:spPr>
          <a:xfrm flipH="1">
            <a:off x="2590800" y="2971800"/>
            <a:ext cx="4419600" cy="2281238"/>
          </a:xfrm>
          <a:custGeom>
            <a:avLst/>
            <a:gdLst/>
            <a:ahLst/>
            <a:cxnLst/>
            <a:rect l="0" t="0" r="0" b="0"/>
            <a:pathLst>
              <a:path w="21600" h="21600" extrusionOk="0">
                <a:moveTo>
                  <a:pt x="21600" y="21600"/>
                </a:moveTo>
                <a:lnTo>
                  <a:pt x="6007" y="127"/>
                </a:lnTo>
                <a:lnTo>
                  <a:pt x="4665" y="2541"/>
                </a:lnTo>
                <a:lnTo>
                  <a:pt x="3579" y="5209"/>
                </a:lnTo>
                <a:lnTo>
                  <a:pt x="2492" y="8259"/>
                </a:lnTo>
                <a:lnTo>
                  <a:pt x="1598" y="11308"/>
                </a:lnTo>
                <a:lnTo>
                  <a:pt x="959" y="14739"/>
                </a:lnTo>
                <a:lnTo>
                  <a:pt x="383" y="18169"/>
                </a:lnTo>
                <a:lnTo>
                  <a:pt x="0" y="21600"/>
                </a:lnTo>
              </a:path>
            </a:pathLst>
          </a:custGeom>
          <a:noFill/>
          <a:ln w="38100" cap="flat" cmpd="sng">
            <a:solidFill>
              <a:srgbClr val="000000"/>
            </a:solidFill>
            <a:prstDash val="solid"/>
            <a:miter lim="800000"/>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9" name="Google Shape;209;p25"/>
          <p:cNvSpPr txBox="1"/>
          <p:nvPr/>
        </p:nvSpPr>
        <p:spPr>
          <a:xfrm>
            <a:off x="5181600" y="2514600"/>
            <a:ext cx="1828800" cy="3667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Noto Sans Symbols"/>
              <a:buNone/>
            </a:pPr>
            <a:r>
              <a:rPr lang="en-US" sz="1800" b="1">
                <a:solidFill>
                  <a:schemeClr val="dk1"/>
                </a:solidFill>
                <a:latin typeface="Arial"/>
                <a:ea typeface="Arial"/>
                <a:cs typeface="Arial"/>
                <a:sym typeface="Arial"/>
              </a:rPr>
              <a:t>Climax</a:t>
            </a:r>
            <a:endParaRPr/>
          </a:p>
        </p:txBody>
      </p:sp>
      <p:sp>
        <p:nvSpPr>
          <p:cNvPr id="210" name="Google Shape;210;p25"/>
          <p:cNvSpPr txBox="1"/>
          <p:nvPr/>
        </p:nvSpPr>
        <p:spPr>
          <a:xfrm>
            <a:off x="7086600" y="5410200"/>
            <a:ext cx="1828800" cy="3667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Noto Sans Symbols"/>
              <a:buNone/>
            </a:pPr>
            <a:r>
              <a:rPr lang="en-US" sz="1800" b="1">
                <a:solidFill>
                  <a:schemeClr val="dk1"/>
                </a:solidFill>
                <a:latin typeface="Arial"/>
                <a:ea typeface="Arial"/>
                <a:cs typeface="Arial"/>
                <a:sym typeface="Arial"/>
              </a:rPr>
              <a:t>Resolution</a:t>
            </a:r>
            <a:endParaRPr/>
          </a:p>
        </p:txBody>
      </p:sp>
      <p:sp>
        <p:nvSpPr>
          <p:cNvPr id="211" name="Google Shape;211;p25"/>
          <p:cNvSpPr txBox="1"/>
          <p:nvPr/>
        </p:nvSpPr>
        <p:spPr>
          <a:xfrm>
            <a:off x="6553200" y="3505200"/>
            <a:ext cx="2286000" cy="3667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Noto Sans Symbols"/>
              <a:buNone/>
            </a:pPr>
            <a:r>
              <a:rPr lang="en-US" sz="1800" b="1">
                <a:solidFill>
                  <a:schemeClr val="dk1"/>
                </a:solidFill>
                <a:latin typeface="Arial"/>
                <a:ea typeface="Arial"/>
                <a:cs typeface="Arial"/>
                <a:sym typeface="Arial"/>
              </a:rPr>
              <a:t>Falling Action</a:t>
            </a:r>
            <a:endParaRPr/>
          </a:p>
        </p:txBody>
      </p:sp>
      <p:sp>
        <p:nvSpPr>
          <p:cNvPr id="212" name="Google Shape;212;p25"/>
          <p:cNvSpPr txBox="1"/>
          <p:nvPr/>
        </p:nvSpPr>
        <p:spPr>
          <a:xfrm>
            <a:off x="1828800" y="3886200"/>
            <a:ext cx="2286000" cy="3667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Noto Sans Symbols"/>
              <a:buNone/>
            </a:pPr>
            <a:r>
              <a:rPr lang="en-US" sz="1800" b="1">
                <a:solidFill>
                  <a:schemeClr val="dk1"/>
                </a:solidFill>
                <a:latin typeface="Arial"/>
                <a:ea typeface="Arial"/>
                <a:cs typeface="Arial"/>
                <a:sym typeface="Arial"/>
              </a:rPr>
              <a:t>Rising Action</a:t>
            </a:r>
            <a:endParaRPr/>
          </a:p>
        </p:txBody>
      </p:sp>
      <p:cxnSp>
        <p:nvCxnSpPr>
          <p:cNvPr id="213" name="Google Shape;213;p25"/>
          <p:cNvCxnSpPr/>
          <p:nvPr/>
        </p:nvCxnSpPr>
        <p:spPr>
          <a:xfrm rot="10800000">
            <a:off x="1752600" y="5257800"/>
            <a:ext cx="838200" cy="0"/>
          </a:xfrm>
          <a:prstGeom prst="straightConnector1">
            <a:avLst/>
          </a:prstGeom>
          <a:noFill/>
          <a:ln w="31750" cap="flat" cmpd="sng">
            <a:solidFill>
              <a:schemeClr val="dk1"/>
            </a:solidFill>
            <a:prstDash val="solid"/>
            <a:round/>
            <a:headEnd type="none" w="med" len="med"/>
            <a:tailEnd type="none" w="med" len="med"/>
          </a:ln>
        </p:spPr>
      </p:cxnSp>
      <p:cxnSp>
        <p:nvCxnSpPr>
          <p:cNvPr id="214" name="Google Shape;214;p25"/>
          <p:cNvCxnSpPr/>
          <p:nvPr/>
        </p:nvCxnSpPr>
        <p:spPr>
          <a:xfrm>
            <a:off x="7010400" y="5257800"/>
            <a:ext cx="838200" cy="0"/>
          </a:xfrm>
          <a:prstGeom prst="straightConnector1">
            <a:avLst/>
          </a:prstGeom>
          <a:noFill/>
          <a:ln w="31750" cap="flat" cmpd="sng">
            <a:solidFill>
              <a:schemeClr val="dk1"/>
            </a:solidFill>
            <a:prstDash val="solid"/>
            <a:round/>
            <a:headEnd type="none" w="med" len="med"/>
            <a:tailEnd type="none" w="med" len="med"/>
          </a:ln>
        </p:spPr>
      </p:cxnSp>
      <p:pic>
        <p:nvPicPr>
          <p:cNvPr id="215" name="Google Shape;215;p25" descr="mongoose"/>
          <p:cNvPicPr preferRelativeResize="0"/>
          <p:nvPr/>
        </p:nvPicPr>
        <p:blipFill rotWithShape="1">
          <a:blip r:embed="rId3">
            <a:alphaModFix/>
          </a:blip>
          <a:srcRect/>
          <a:stretch/>
        </p:blipFill>
        <p:spPr>
          <a:xfrm>
            <a:off x="4114800" y="4800600"/>
            <a:ext cx="2209800" cy="1600200"/>
          </a:xfrm>
          <a:prstGeom prst="rect">
            <a:avLst/>
          </a:prstGeom>
          <a:noFill/>
          <a:ln>
            <a:noFill/>
          </a:ln>
        </p:spPr>
      </p:pic>
      <p:sp>
        <p:nvSpPr>
          <p:cNvPr id="216" name="Google Shape;216;p25"/>
          <p:cNvSpPr txBox="1">
            <a:spLocks noGrp="1"/>
          </p:cNvSpPr>
          <p:nvPr>
            <p:ph type="ftr" idx="11"/>
          </p:nvPr>
        </p:nvSpPr>
        <p:spPr>
          <a:xfrm>
            <a:off x="5791200" y="6248400"/>
            <a:ext cx="2897188" cy="474663"/>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Clr>
                <a:schemeClr val="dk1"/>
              </a:buClr>
              <a:buSzPts val="1400"/>
              <a:buFont typeface="Noto Sans Symbols"/>
              <a:buNone/>
            </a:pPr>
            <a:r>
              <a:rPr lang="en-US" sz="1400">
                <a:solidFill>
                  <a:schemeClr val="dk1"/>
                </a:solidFill>
                <a:latin typeface="Arial"/>
                <a:ea typeface="Arial"/>
                <a:cs typeface="Arial"/>
                <a:sym typeface="Arial"/>
              </a:rPr>
              <a:t>©2015HappyEdugator</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06"/>
                                        </p:tgtEl>
                                        <p:attrNameLst>
                                          <p:attrName>style.visibility</p:attrName>
                                        </p:attrNameLst>
                                      </p:cBhvr>
                                      <p:to>
                                        <p:strVal val="visible"/>
                                      </p:to>
                                    </p:set>
                                    <p:anim calcmode="lin" valueType="num">
                                      <p:cBhvr additive="base">
                                        <p:cTn id="7" dur="500"/>
                                        <p:tgtEl>
                                          <p:spTgt spid="20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6"/>
          <p:cNvSpPr>
            <a:spLocks noGrp="1"/>
          </p:cNvSpPr>
          <p:nvPr>
            <p:ph type="title"/>
          </p:nvPr>
        </p:nvSpPr>
        <p:spPr>
          <a:xfrm>
            <a:off x="762000" y="762000"/>
            <a:ext cx="7924800" cy="1143000"/>
          </a:xfrm>
          <a:prstGeom prst="roundRect">
            <a:avLst>
              <a:gd name="adj" fmla="val 21667"/>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None/>
            </a:pPr>
            <a:r>
              <a:rPr lang="en-US" sz="3600" b="1" i="0" u="none" strike="noStrike" cap="none">
                <a:solidFill>
                  <a:schemeClr val="dk2"/>
                </a:solidFill>
                <a:latin typeface="Arial"/>
                <a:ea typeface="Arial"/>
                <a:cs typeface="Arial"/>
                <a:sym typeface="Arial"/>
              </a:rPr>
              <a:t>Literary Elements</a:t>
            </a:r>
            <a:endParaRPr/>
          </a:p>
        </p:txBody>
      </p:sp>
      <p:sp>
        <p:nvSpPr>
          <p:cNvPr id="222" name="Google Shape;222;p26"/>
          <p:cNvSpPr txBox="1">
            <a:spLocks noGrp="1"/>
          </p:cNvSpPr>
          <p:nvPr>
            <p:ph type="body" idx="1"/>
          </p:nvPr>
        </p:nvSpPr>
        <p:spPr>
          <a:xfrm>
            <a:off x="838200" y="2362200"/>
            <a:ext cx="7693025" cy="3724275"/>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100"/>
              <a:buFont typeface="Noto Sans Symbols"/>
              <a:buChar char="●"/>
            </a:pPr>
            <a:r>
              <a:rPr lang="en-US" sz="2800" b="0" i="0" u="none" strike="noStrike" cap="none">
                <a:solidFill>
                  <a:schemeClr val="dk1"/>
                </a:solidFill>
                <a:latin typeface="Arial"/>
                <a:ea typeface="Arial"/>
                <a:cs typeface="Arial"/>
                <a:sym typeface="Arial"/>
              </a:rPr>
              <a:t>Plot- the sequence of events</a:t>
            </a:r>
            <a:endParaRPr/>
          </a:p>
          <a:p>
            <a:pPr marL="342900" marR="0" lvl="0" indent="-342900" algn="l" rtl="0">
              <a:spcBef>
                <a:spcPts val="560"/>
              </a:spcBef>
              <a:spcAft>
                <a:spcPts val="0"/>
              </a:spcAft>
              <a:buClr>
                <a:schemeClr val="dk1"/>
              </a:buClr>
              <a:buSzPts val="2100"/>
              <a:buFont typeface="Noto Sans Symbols"/>
              <a:buChar char="●"/>
            </a:pPr>
            <a:r>
              <a:rPr lang="en-US" sz="2800" b="0" i="0" u="none" strike="noStrike" cap="none">
                <a:solidFill>
                  <a:schemeClr val="dk1"/>
                </a:solidFill>
                <a:latin typeface="Arial"/>
                <a:ea typeface="Arial"/>
                <a:cs typeface="Arial"/>
                <a:sym typeface="Arial"/>
              </a:rPr>
              <a:t>Setting- the time and place of the story</a:t>
            </a:r>
            <a:endParaRPr/>
          </a:p>
          <a:p>
            <a:pPr marL="342900" marR="0" lvl="0" indent="-342900" algn="l" rtl="0">
              <a:spcBef>
                <a:spcPts val="560"/>
              </a:spcBef>
              <a:spcAft>
                <a:spcPts val="0"/>
              </a:spcAft>
              <a:buClr>
                <a:schemeClr val="dk1"/>
              </a:buClr>
              <a:buSzPts val="2100"/>
              <a:buFont typeface="Noto Sans Symbols"/>
              <a:buChar char="●"/>
            </a:pPr>
            <a:r>
              <a:rPr lang="en-US" sz="2800" b="0" i="0" u="none" strike="noStrike" cap="none">
                <a:solidFill>
                  <a:schemeClr val="dk1"/>
                </a:solidFill>
                <a:latin typeface="Arial"/>
                <a:ea typeface="Arial"/>
                <a:cs typeface="Arial"/>
                <a:sym typeface="Arial"/>
              </a:rPr>
              <a:t>Conflict- a struggle between two forces</a:t>
            </a:r>
            <a:endParaRPr/>
          </a:p>
          <a:p>
            <a:pPr marL="342900" marR="0" lvl="0" indent="-342900" algn="l" rtl="0">
              <a:spcBef>
                <a:spcPts val="560"/>
              </a:spcBef>
              <a:spcAft>
                <a:spcPts val="0"/>
              </a:spcAft>
              <a:buClr>
                <a:schemeClr val="dk1"/>
              </a:buClr>
              <a:buSzPts val="2100"/>
              <a:buFont typeface="Noto Sans Symbols"/>
              <a:buChar char="●"/>
            </a:pPr>
            <a:r>
              <a:rPr lang="en-US" sz="2800" b="0" i="0" u="none" strike="noStrike" cap="none">
                <a:solidFill>
                  <a:schemeClr val="dk1"/>
                </a:solidFill>
                <a:latin typeface="Arial"/>
                <a:ea typeface="Arial"/>
                <a:cs typeface="Arial"/>
                <a:sym typeface="Arial"/>
              </a:rPr>
              <a:t>Character – major and minor</a:t>
            </a:r>
            <a:endParaRPr/>
          </a:p>
          <a:p>
            <a:pPr marL="342900" marR="0" lvl="0" indent="-342900" algn="l" rtl="0">
              <a:spcBef>
                <a:spcPts val="560"/>
              </a:spcBef>
              <a:spcAft>
                <a:spcPts val="0"/>
              </a:spcAft>
              <a:buClr>
                <a:schemeClr val="dk1"/>
              </a:buClr>
              <a:buSzPts val="2100"/>
              <a:buFont typeface="Noto Sans Symbols"/>
              <a:buChar char="●"/>
            </a:pPr>
            <a:r>
              <a:rPr lang="en-US" sz="2800" b="0" i="0" u="none" strike="noStrike" cap="none">
                <a:solidFill>
                  <a:schemeClr val="dk1"/>
                </a:solidFill>
                <a:latin typeface="Arial"/>
                <a:ea typeface="Arial"/>
                <a:cs typeface="Arial"/>
                <a:sym typeface="Arial"/>
              </a:rPr>
              <a:t>Theme – the lesson behind the story</a:t>
            </a:r>
            <a:endParaRPr/>
          </a:p>
          <a:p>
            <a:pPr marL="342900" marR="0" lvl="0" indent="-342900" algn="l" rtl="0">
              <a:spcBef>
                <a:spcPts val="560"/>
              </a:spcBef>
              <a:spcAft>
                <a:spcPts val="0"/>
              </a:spcAft>
              <a:buClr>
                <a:schemeClr val="dk1"/>
              </a:buClr>
              <a:buSzPts val="2100"/>
              <a:buFont typeface="Noto Sans Symbols"/>
              <a:buChar char="●"/>
            </a:pPr>
            <a:r>
              <a:rPr lang="en-US" sz="2800" b="0" i="0" u="none" strike="noStrike" cap="none">
                <a:solidFill>
                  <a:schemeClr val="dk1"/>
                </a:solidFill>
                <a:latin typeface="Arial"/>
                <a:ea typeface="Arial"/>
                <a:cs typeface="Arial"/>
                <a:sym typeface="Arial"/>
              </a:rPr>
              <a:t>Tone – the author’s attitude</a:t>
            </a:r>
            <a:endParaRPr/>
          </a:p>
          <a:p>
            <a:pPr marL="342900" marR="0" lvl="0" indent="-342900" algn="l" rtl="0">
              <a:spcBef>
                <a:spcPts val="560"/>
              </a:spcBef>
              <a:spcAft>
                <a:spcPts val="0"/>
              </a:spcAft>
              <a:buClr>
                <a:schemeClr val="dk1"/>
              </a:buClr>
              <a:buSzPts val="2100"/>
              <a:buFont typeface="Noto Sans Symbols"/>
              <a:buChar char="●"/>
            </a:pPr>
            <a:r>
              <a:rPr lang="en-US" sz="2800" b="0" i="0" u="none" strike="noStrike" cap="none">
                <a:solidFill>
                  <a:schemeClr val="dk1"/>
                </a:solidFill>
                <a:latin typeface="Arial"/>
                <a:ea typeface="Arial"/>
                <a:cs typeface="Arial"/>
                <a:sym typeface="Arial"/>
              </a:rPr>
              <a:t>Mood – the reader’s feeling</a:t>
            </a:r>
            <a:endParaRPr/>
          </a:p>
        </p:txBody>
      </p:sp>
      <p:sp>
        <p:nvSpPr>
          <p:cNvPr id="223" name="Google Shape;223;p26"/>
          <p:cNvSpPr txBox="1">
            <a:spLocks noGrp="1"/>
          </p:cNvSpPr>
          <p:nvPr>
            <p:ph type="ftr" idx="11"/>
          </p:nvPr>
        </p:nvSpPr>
        <p:spPr>
          <a:xfrm>
            <a:off x="5791200" y="6248400"/>
            <a:ext cx="2897188" cy="474663"/>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Clr>
                <a:schemeClr val="dk1"/>
              </a:buClr>
              <a:buSzPts val="1400"/>
              <a:buFont typeface="Noto Sans Symbols"/>
              <a:buNone/>
            </a:pPr>
            <a:r>
              <a:rPr lang="en-US" sz="1400">
                <a:solidFill>
                  <a:schemeClr val="dk1"/>
                </a:solidFill>
                <a:latin typeface="Arial"/>
                <a:ea typeface="Arial"/>
                <a:cs typeface="Arial"/>
                <a:sym typeface="Arial"/>
              </a:rPr>
              <a:t>©2015HappyEdugator</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21"/>
                                        </p:tgtEl>
                                        <p:attrNameLst>
                                          <p:attrName>style.visibility</p:attrName>
                                        </p:attrNameLst>
                                      </p:cBhvr>
                                      <p:to>
                                        <p:strVal val="visible"/>
                                      </p:to>
                                    </p:set>
                                    <p:anim calcmode="lin" valueType="num">
                                      <p:cBhvr additive="base">
                                        <p:cTn id="7" dur="500"/>
                                        <p:tgtEl>
                                          <p:spTgt spid="2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7"/>
          <p:cNvSpPr>
            <a:spLocks noGrp="1"/>
          </p:cNvSpPr>
          <p:nvPr>
            <p:ph type="title"/>
          </p:nvPr>
        </p:nvSpPr>
        <p:spPr>
          <a:xfrm>
            <a:off x="762000" y="762000"/>
            <a:ext cx="7924800" cy="1143000"/>
          </a:xfrm>
          <a:prstGeom prst="roundRect">
            <a:avLst>
              <a:gd name="adj" fmla="val 21667"/>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None/>
            </a:pPr>
            <a:r>
              <a:rPr lang="en-US" sz="3200" b="1" i="0" u="none" strike="noStrike" cap="none">
                <a:solidFill>
                  <a:schemeClr val="dk2"/>
                </a:solidFill>
                <a:latin typeface="Arial"/>
                <a:ea typeface="Arial"/>
                <a:cs typeface="Arial"/>
                <a:sym typeface="Arial"/>
              </a:rPr>
              <a:t>Strategies for Reading Short Stories</a:t>
            </a:r>
            <a:endParaRPr/>
          </a:p>
        </p:txBody>
      </p:sp>
      <p:sp>
        <p:nvSpPr>
          <p:cNvPr id="229" name="Google Shape;229;p27"/>
          <p:cNvSpPr txBox="1">
            <a:spLocks noGrp="1"/>
          </p:cNvSpPr>
          <p:nvPr>
            <p:ph type="body" idx="1"/>
          </p:nvPr>
        </p:nvSpPr>
        <p:spPr>
          <a:xfrm>
            <a:off x="838200" y="2362200"/>
            <a:ext cx="7693025" cy="3724275"/>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100"/>
              <a:buFont typeface="Noto Sans Symbols"/>
              <a:buChar char="●"/>
            </a:pPr>
            <a:r>
              <a:rPr lang="en-US" sz="2800" b="0" i="0" u="none" strike="noStrike" cap="none">
                <a:solidFill>
                  <a:schemeClr val="dk1"/>
                </a:solidFill>
                <a:latin typeface="Arial"/>
                <a:ea typeface="Arial"/>
                <a:cs typeface="Arial"/>
                <a:sym typeface="Arial"/>
              </a:rPr>
              <a:t>Preview </a:t>
            </a:r>
            <a:endParaRPr/>
          </a:p>
          <a:p>
            <a:pPr marL="342900" marR="0" lvl="0" indent="-342900" algn="l" rtl="0">
              <a:spcBef>
                <a:spcPts val="560"/>
              </a:spcBef>
              <a:spcAft>
                <a:spcPts val="0"/>
              </a:spcAft>
              <a:buClr>
                <a:schemeClr val="dk1"/>
              </a:buClr>
              <a:buSzPts val="2100"/>
              <a:buFont typeface="Noto Sans Symbols"/>
              <a:buChar char="●"/>
            </a:pPr>
            <a:r>
              <a:rPr lang="en-US" sz="2800" b="0" i="0" u="none" strike="noStrike" cap="none">
                <a:solidFill>
                  <a:schemeClr val="dk1"/>
                </a:solidFill>
                <a:latin typeface="Arial"/>
                <a:ea typeface="Arial"/>
                <a:cs typeface="Arial"/>
                <a:sym typeface="Arial"/>
              </a:rPr>
              <a:t>Predict – what do YOU think will happen? </a:t>
            </a:r>
            <a:endParaRPr/>
          </a:p>
          <a:p>
            <a:pPr marL="342900" marR="0" lvl="0" indent="-342900" algn="l" rtl="0">
              <a:spcBef>
                <a:spcPts val="560"/>
              </a:spcBef>
              <a:spcAft>
                <a:spcPts val="0"/>
              </a:spcAft>
              <a:buClr>
                <a:schemeClr val="dk1"/>
              </a:buClr>
              <a:buSzPts val="2100"/>
              <a:buFont typeface="Noto Sans Symbols"/>
              <a:buChar char="●"/>
            </a:pPr>
            <a:r>
              <a:rPr lang="en-US" sz="2800" b="0" i="0" u="none" strike="noStrike" cap="none">
                <a:solidFill>
                  <a:schemeClr val="dk1"/>
                </a:solidFill>
                <a:latin typeface="Arial"/>
                <a:ea typeface="Arial"/>
                <a:cs typeface="Arial"/>
                <a:sym typeface="Arial"/>
              </a:rPr>
              <a:t>Connect with a character – </a:t>
            </a:r>
            <a:r>
              <a:rPr lang="en-US" sz="2800" b="0" i="1" u="none" strike="noStrike" cap="none">
                <a:solidFill>
                  <a:schemeClr val="dk1"/>
                </a:solidFill>
                <a:latin typeface="Arial"/>
                <a:ea typeface="Arial"/>
                <a:cs typeface="Arial"/>
                <a:sym typeface="Arial"/>
              </a:rPr>
              <a:t>usually the protagonist</a:t>
            </a:r>
            <a:endParaRPr/>
          </a:p>
          <a:p>
            <a:pPr marL="342900" marR="0" lvl="0" indent="-342900" algn="l" rtl="0">
              <a:spcBef>
                <a:spcPts val="560"/>
              </a:spcBef>
              <a:spcAft>
                <a:spcPts val="0"/>
              </a:spcAft>
              <a:buClr>
                <a:schemeClr val="dk1"/>
              </a:buClr>
              <a:buSzPts val="2100"/>
              <a:buFont typeface="Noto Sans Symbols"/>
              <a:buChar char="●"/>
            </a:pPr>
            <a:r>
              <a:rPr lang="en-US" sz="2800" b="0" i="0" u="none" strike="noStrike" cap="none">
                <a:solidFill>
                  <a:schemeClr val="dk1"/>
                </a:solidFill>
                <a:latin typeface="Arial"/>
                <a:ea typeface="Arial"/>
                <a:cs typeface="Arial"/>
                <a:sym typeface="Arial"/>
              </a:rPr>
              <a:t>Make inferences – </a:t>
            </a:r>
            <a:r>
              <a:rPr lang="en-US" sz="2800" b="0" i="1" u="none" strike="noStrike" cap="none">
                <a:solidFill>
                  <a:schemeClr val="dk1"/>
                </a:solidFill>
                <a:latin typeface="Arial"/>
                <a:ea typeface="Arial"/>
                <a:cs typeface="Arial"/>
                <a:sym typeface="Arial"/>
              </a:rPr>
              <a:t>get clues from your reading</a:t>
            </a:r>
            <a:endParaRPr/>
          </a:p>
          <a:p>
            <a:pPr marL="342900" marR="0" lvl="0" indent="-342900" algn="l" rtl="0">
              <a:spcBef>
                <a:spcPts val="560"/>
              </a:spcBef>
              <a:spcAft>
                <a:spcPts val="0"/>
              </a:spcAft>
              <a:buClr>
                <a:schemeClr val="dk1"/>
              </a:buClr>
              <a:buSzPts val="2100"/>
              <a:buFont typeface="Noto Sans Symbols"/>
              <a:buChar char="●"/>
            </a:pPr>
            <a:r>
              <a:rPr lang="en-US" sz="2800" b="0" i="0" u="none" strike="noStrike" cap="none">
                <a:solidFill>
                  <a:schemeClr val="dk1"/>
                </a:solidFill>
                <a:latin typeface="Arial"/>
                <a:ea typeface="Arial"/>
                <a:cs typeface="Arial"/>
                <a:sym typeface="Arial"/>
              </a:rPr>
              <a:t>Ask questions</a:t>
            </a:r>
            <a:endParaRPr/>
          </a:p>
          <a:p>
            <a:pPr marL="342900" marR="0" lvl="0" indent="-342900" algn="l" rtl="0">
              <a:spcBef>
                <a:spcPts val="560"/>
              </a:spcBef>
              <a:spcAft>
                <a:spcPts val="0"/>
              </a:spcAft>
              <a:buClr>
                <a:schemeClr val="dk1"/>
              </a:buClr>
              <a:buSzPts val="2100"/>
              <a:buFont typeface="Noto Sans Symbols"/>
              <a:buChar char="●"/>
            </a:pPr>
            <a:r>
              <a:rPr lang="en-US" sz="2800" b="0" i="0" u="none" strike="noStrike" cap="none">
                <a:solidFill>
                  <a:schemeClr val="dk1"/>
                </a:solidFill>
                <a:latin typeface="Arial"/>
                <a:ea typeface="Arial"/>
                <a:cs typeface="Arial"/>
                <a:sym typeface="Arial"/>
              </a:rPr>
              <a:t>Reread</a:t>
            </a:r>
            <a:endParaRPr/>
          </a:p>
        </p:txBody>
      </p:sp>
      <p:pic>
        <p:nvPicPr>
          <p:cNvPr id="230" name="Google Shape;230;p27" descr="mongoose 1"/>
          <p:cNvPicPr preferRelativeResize="0"/>
          <p:nvPr/>
        </p:nvPicPr>
        <p:blipFill rotWithShape="1">
          <a:blip r:embed="rId3">
            <a:alphaModFix/>
          </a:blip>
          <a:srcRect t="24226" b="11774"/>
          <a:stretch/>
        </p:blipFill>
        <p:spPr>
          <a:xfrm>
            <a:off x="3352800" y="304800"/>
            <a:ext cx="1905000" cy="914400"/>
          </a:xfrm>
          <a:prstGeom prst="rect">
            <a:avLst/>
          </a:prstGeom>
          <a:noFill/>
          <a:ln>
            <a:noFill/>
          </a:ln>
        </p:spPr>
      </p:pic>
      <p:sp>
        <p:nvSpPr>
          <p:cNvPr id="231" name="Google Shape;231;p27"/>
          <p:cNvSpPr txBox="1">
            <a:spLocks noGrp="1"/>
          </p:cNvSpPr>
          <p:nvPr>
            <p:ph type="ftr" idx="11"/>
          </p:nvPr>
        </p:nvSpPr>
        <p:spPr>
          <a:xfrm>
            <a:off x="6615113" y="6350000"/>
            <a:ext cx="2897187" cy="474663"/>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Clr>
                <a:schemeClr val="dk1"/>
              </a:buClr>
              <a:buSzPts val="1400"/>
              <a:buFont typeface="Noto Sans Symbols"/>
              <a:buNone/>
            </a:pPr>
            <a:r>
              <a:rPr lang="en-US" sz="1400">
                <a:solidFill>
                  <a:schemeClr val="dk1"/>
                </a:solidFill>
                <a:latin typeface="Arial"/>
                <a:ea typeface="Arial"/>
                <a:cs typeface="Arial"/>
                <a:sym typeface="Arial"/>
              </a:rPr>
              <a:t>©2015HappyEdugator</a:t>
            </a:r>
            <a:endParaRPr/>
          </a:p>
        </p:txBody>
      </p:sp>
      <p:pic>
        <p:nvPicPr>
          <p:cNvPr id="232" name="Google Shape;232;p27"/>
          <p:cNvPicPr preferRelativeResize="0"/>
          <p:nvPr/>
        </p:nvPicPr>
        <p:blipFill rotWithShape="1">
          <a:blip r:embed="rId4">
            <a:alphaModFix/>
          </a:blip>
          <a:srcRect/>
          <a:stretch/>
        </p:blipFill>
        <p:spPr>
          <a:xfrm>
            <a:off x="7037388" y="47625"/>
            <a:ext cx="2054225" cy="11715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28"/>
                                        </p:tgtEl>
                                        <p:attrNameLst>
                                          <p:attrName>style.visibility</p:attrName>
                                        </p:attrNameLst>
                                      </p:cBhvr>
                                      <p:to>
                                        <p:strVal val="visible"/>
                                      </p:to>
                                    </p:set>
                                    <p:anim calcmode="lin" valueType="num">
                                      <p:cBhvr additive="base">
                                        <p:cTn id="7" dur="500"/>
                                        <p:tgtEl>
                                          <p:spTgt spid="2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1"/>
          <p:cNvSpPr/>
          <p:nvPr/>
        </p:nvSpPr>
        <p:spPr>
          <a:xfrm>
            <a:off x="609600" y="228600"/>
            <a:ext cx="8075612" cy="59093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dk1"/>
                </a:solidFill>
                <a:latin typeface="Times New Roman"/>
                <a:ea typeface="Times New Roman"/>
                <a:cs typeface="Times New Roman"/>
                <a:sym typeface="Times New Roman"/>
              </a:rPr>
              <a:t>Thank you for downloading. I hope that you enjoy the resource and get a lot of use out of it. Please let me know if you have any questions or concerns. My email address is happyedug8r@msn.com or you can message me via social media.</a:t>
            </a:r>
            <a:endParaRPr/>
          </a:p>
          <a:p>
            <a:pPr marL="0" marR="0" lvl="0" indent="0" algn="l" rtl="0">
              <a:spcBef>
                <a:spcPts val="0"/>
              </a:spcBef>
              <a:spcAft>
                <a:spcPts val="0"/>
              </a:spcAft>
              <a:buNone/>
            </a:pPr>
            <a:endParaRPr sz="1800" b="1">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1800" b="1">
                <a:solidFill>
                  <a:schemeClr val="dk1"/>
                </a:solidFill>
                <a:latin typeface="Times New Roman"/>
                <a:ea typeface="Times New Roman"/>
                <a:cs typeface="Times New Roman"/>
                <a:sym typeface="Times New Roman"/>
              </a:rPr>
              <a:t>Commercial Graphics used with permission from the following: Microsoft Design, GraphicStock.com, pixabay.com and the following artist:</a:t>
            </a:r>
            <a:endParaRPr sz="1800" b="1">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1800" b="1">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1800" b="1">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1800" b="1">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1800" b="1">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1800" b="1">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1800" b="1">
                <a:solidFill>
                  <a:schemeClr val="dk1"/>
                </a:solidFill>
                <a:latin typeface="Times New Roman"/>
                <a:ea typeface="Times New Roman"/>
                <a:cs typeface="Times New Roman"/>
                <a:sym typeface="Times New Roman"/>
              </a:rPr>
              <a:t>For more teaching ideas and freebies, please click on the link to visit my blog! </a:t>
            </a:r>
            <a:r>
              <a:rPr lang="en-US" sz="1800" b="1" u="sng">
                <a:solidFill>
                  <a:schemeClr val="hlink"/>
                </a:solidFill>
                <a:latin typeface="Times New Roman"/>
                <a:ea typeface="Times New Roman"/>
                <a:cs typeface="Times New Roman"/>
                <a:sym typeface="Times New Roman"/>
                <a:hlinkClick r:id="rId3"/>
              </a:rPr>
              <a:t>http://www.happyedugator.blogspot.com</a:t>
            </a:r>
            <a:r>
              <a:rPr lang="en-US" sz="1800" b="1">
                <a:solidFill>
                  <a:schemeClr val="dk1"/>
                </a:solidFill>
                <a:latin typeface="Times New Roman"/>
                <a:ea typeface="Times New Roman"/>
                <a:cs typeface="Times New Roman"/>
                <a:sym typeface="Times New Roman"/>
              </a:rPr>
              <a:t> Also, I would love to have you follow me on </a:t>
            </a:r>
            <a:r>
              <a:rPr lang="en-US" sz="1800" b="1" u="sng">
                <a:solidFill>
                  <a:schemeClr val="hlink"/>
                </a:solidFill>
                <a:latin typeface="Times New Roman"/>
                <a:ea typeface="Times New Roman"/>
                <a:cs typeface="Times New Roman"/>
                <a:sym typeface="Times New Roman"/>
                <a:hlinkClick r:id="rId4"/>
              </a:rPr>
              <a:t>Facebook</a:t>
            </a:r>
            <a:r>
              <a:rPr lang="en-US" sz="1800" b="1">
                <a:solidFill>
                  <a:schemeClr val="dk1"/>
                </a:solidFill>
                <a:latin typeface="Times New Roman"/>
                <a:ea typeface="Times New Roman"/>
                <a:cs typeface="Times New Roman"/>
                <a:sym typeface="Times New Roman"/>
              </a:rPr>
              <a:t>, </a:t>
            </a:r>
            <a:r>
              <a:rPr lang="en-US" sz="1800" b="1" u="sng">
                <a:solidFill>
                  <a:schemeClr val="hlink"/>
                </a:solidFill>
                <a:latin typeface="Times New Roman"/>
                <a:ea typeface="Times New Roman"/>
                <a:cs typeface="Times New Roman"/>
                <a:sym typeface="Times New Roman"/>
                <a:hlinkClick r:id="rId5"/>
              </a:rPr>
              <a:t>Instagram</a:t>
            </a:r>
            <a:r>
              <a:rPr lang="en-US" sz="1800" b="1">
                <a:solidFill>
                  <a:schemeClr val="dk1"/>
                </a:solidFill>
                <a:latin typeface="Times New Roman"/>
                <a:ea typeface="Times New Roman"/>
                <a:cs typeface="Times New Roman"/>
                <a:sym typeface="Times New Roman"/>
              </a:rPr>
              <a:t>, </a:t>
            </a:r>
            <a:r>
              <a:rPr lang="en-US" sz="1800" b="1" u="sng">
                <a:solidFill>
                  <a:schemeClr val="hlink"/>
                </a:solidFill>
                <a:latin typeface="Times New Roman"/>
                <a:ea typeface="Times New Roman"/>
                <a:cs typeface="Times New Roman"/>
                <a:sym typeface="Times New Roman"/>
                <a:hlinkClick r:id="rId6"/>
              </a:rPr>
              <a:t>Pinterest</a:t>
            </a:r>
            <a:r>
              <a:rPr lang="en-US" sz="1800" b="1">
                <a:solidFill>
                  <a:schemeClr val="dk1"/>
                </a:solidFill>
                <a:latin typeface="Times New Roman"/>
                <a:ea typeface="Times New Roman"/>
                <a:cs typeface="Times New Roman"/>
                <a:sym typeface="Times New Roman"/>
              </a:rPr>
              <a:t>, </a:t>
            </a:r>
            <a:r>
              <a:rPr lang="en-US" sz="1800" b="1" u="sng">
                <a:solidFill>
                  <a:schemeClr val="hlink"/>
                </a:solidFill>
                <a:latin typeface="Times New Roman"/>
                <a:ea typeface="Times New Roman"/>
                <a:cs typeface="Times New Roman"/>
                <a:sym typeface="Times New Roman"/>
                <a:hlinkClick r:id="rId7"/>
              </a:rPr>
              <a:t>Google +, </a:t>
            </a:r>
            <a:r>
              <a:rPr lang="en-US" sz="1800" b="1">
                <a:solidFill>
                  <a:schemeClr val="dk1"/>
                </a:solidFill>
                <a:latin typeface="Times New Roman"/>
                <a:ea typeface="Times New Roman"/>
                <a:cs typeface="Times New Roman"/>
                <a:sym typeface="Times New Roman"/>
              </a:rPr>
              <a:t> </a:t>
            </a:r>
            <a:r>
              <a:rPr lang="en-US" sz="1800" b="1" u="sng">
                <a:solidFill>
                  <a:schemeClr val="hlink"/>
                </a:solidFill>
                <a:latin typeface="Times New Roman"/>
                <a:ea typeface="Times New Roman"/>
                <a:cs typeface="Times New Roman"/>
                <a:sym typeface="Times New Roman"/>
                <a:hlinkClick r:id="rId8"/>
              </a:rPr>
              <a:t>Twitter</a:t>
            </a:r>
            <a:r>
              <a:rPr lang="en-US" sz="1800" b="1">
                <a:solidFill>
                  <a:schemeClr val="dk1"/>
                </a:solidFill>
                <a:latin typeface="Times New Roman"/>
                <a:ea typeface="Times New Roman"/>
                <a:cs typeface="Times New Roman"/>
                <a:sym typeface="Times New Roman"/>
              </a:rPr>
              <a:t>, and </a:t>
            </a:r>
            <a:r>
              <a:rPr lang="en-US" sz="1800" b="1" u="sng">
                <a:solidFill>
                  <a:schemeClr val="hlink"/>
                </a:solidFill>
                <a:latin typeface="Times New Roman"/>
                <a:ea typeface="Times New Roman"/>
                <a:cs typeface="Times New Roman"/>
                <a:sym typeface="Times New Roman"/>
                <a:hlinkClick r:id="rId9"/>
              </a:rPr>
              <a:t>Linked-In</a:t>
            </a:r>
            <a:r>
              <a:rPr lang="en-US" sz="1800" b="1">
                <a:solidFill>
                  <a:schemeClr val="dk1"/>
                </a:solidFill>
                <a:latin typeface="Times New Roman"/>
                <a:ea typeface="Times New Roman"/>
                <a:cs typeface="Times New Roman"/>
                <a:sym typeface="Times New Roman"/>
              </a:rPr>
              <a:t>! </a:t>
            </a:r>
            <a:endParaRPr/>
          </a:p>
          <a:p>
            <a:pPr marL="0" marR="0" lvl="0" indent="0" algn="l" rtl="0">
              <a:spcBef>
                <a:spcPts val="0"/>
              </a:spcBef>
              <a:spcAft>
                <a:spcPts val="0"/>
              </a:spcAft>
              <a:buNone/>
            </a:pPr>
            <a:r>
              <a:rPr lang="en-US" sz="1800" b="1">
                <a:solidFill>
                  <a:schemeClr val="dk1"/>
                </a:solidFill>
                <a:latin typeface="Times New Roman"/>
                <a:ea typeface="Times New Roman"/>
                <a:cs typeface="Times New Roman"/>
                <a:sym typeface="Times New Roman"/>
              </a:rPr>
              <a:t>Please leave feedback at My TPT Store. </a:t>
            </a:r>
            <a:r>
              <a:rPr lang="en-US" sz="1800" b="1" u="sng">
                <a:solidFill>
                  <a:schemeClr val="hlink"/>
                </a:solidFill>
                <a:latin typeface="Times New Roman"/>
                <a:ea typeface="Times New Roman"/>
                <a:cs typeface="Times New Roman"/>
                <a:sym typeface="Times New Roman"/>
                <a:hlinkClick r:id="rId10"/>
              </a:rPr>
              <a:t>http://www.teacherspayteachers.com/Store/HappyEdugator</a:t>
            </a:r>
            <a:r>
              <a:rPr lang="en-US" sz="1800" b="1">
                <a:solidFill>
                  <a:schemeClr val="dk1"/>
                </a:solidFill>
                <a:latin typeface="Times New Roman"/>
                <a:ea typeface="Times New Roman"/>
                <a:cs typeface="Times New Roman"/>
                <a:sym typeface="Times New Roman"/>
              </a:rPr>
              <a:t>  Remember, you will earn credits for leaving me feedback which goes toward any future TPT purchases.  </a:t>
            </a:r>
            <a:endParaRPr/>
          </a:p>
          <a:p>
            <a:pPr marL="0" marR="0" lvl="0" indent="0" algn="l" rtl="0">
              <a:spcBef>
                <a:spcPts val="0"/>
              </a:spcBef>
              <a:spcAft>
                <a:spcPts val="0"/>
              </a:spcAft>
              <a:buNone/>
            </a:pPr>
            <a:r>
              <a:rPr lang="en-US" sz="1800" b="1">
                <a:solidFill>
                  <a:schemeClr val="dk1"/>
                </a:solidFill>
                <a:latin typeface="Times New Roman"/>
                <a:ea typeface="Times New Roman"/>
                <a:cs typeface="Times New Roman"/>
                <a:sym typeface="Times New Roman"/>
              </a:rPr>
              <a:t>Thank you and happy teaching! </a:t>
            </a:r>
            <a:endParaRPr/>
          </a:p>
          <a:p>
            <a:pPr marL="0" marR="0" lvl="0" indent="0" algn="l" rtl="0">
              <a:spcBef>
                <a:spcPts val="0"/>
              </a:spcBef>
              <a:spcAft>
                <a:spcPts val="0"/>
              </a:spcAft>
              <a:buNone/>
            </a:pPr>
            <a:r>
              <a:rPr lang="en-US" sz="1800" b="1">
                <a:solidFill>
                  <a:schemeClr val="dk1"/>
                </a:solidFill>
                <a:latin typeface="Times New Roman"/>
                <a:ea typeface="Times New Roman"/>
                <a:cs typeface="Times New Roman"/>
                <a:sym typeface="Times New Roman"/>
              </a:rPr>
              <a:t>Deborah Hayes</a:t>
            </a:r>
            <a:endParaRPr/>
          </a:p>
          <a:p>
            <a:pPr marL="0" marR="0" lvl="0" indent="0" algn="l" rtl="0">
              <a:spcBef>
                <a:spcPts val="0"/>
              </a:spcBef>
              <a:spcAft>
                <a:spcPts val="0"/>
              </a:spcAft>
              <a:buNone/>
            </a:pPr>
            <a:r>
              <a:rPr lang="en-US" sz="1800" b="1">
                <a:solidFill>
                  <a:schemeClr val="dk1"/>
                </a:solidFill>
                <a:latin typeface="Times New Roman"/>
                <a:ea typeface="Times New Roman"/>
                <a:cs typeface="Times New Roman"/>
                <a:sym typeface="Times New Roman"/>
              </a:rPr>
              <a:t>Aka HappyEdugator</a:t>
            </a:r>
            <a:endParaRPr/>
          </a:p>
        </p:txBody>
      </p:sp>
      <p:sp>
        <p:nvSpPr>
          <p:cNvPr id="259" name="Google Shape;259;p31"/>
          <p:cNvSpPr txBox="1"/>
          <p:nvPr/>
        </p:nvSpPr>
        <p:spPr>
          <a:xfrm>
            <a:off x="6124575" y="6530975"/>
            <a:ext cx="2757488" cy="246063"/>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000">
                <a:solidFill>
                  <a:schemeClr val="dk1"/>
                </a:solidFill>
                <a:latin typeface="Arial"/>
                <a:ea typeface="Arial"/>
                <a:cs typeface="Arial"/>
                <a:sym typeface="Arial"/>
              </a:rPr>
              <a:t>©2017 HappyEdugator</a:t>
            </a:r>
            <a:endParaRPr sz="1000">
              <a:solidFill>
                <a:schemeClr val="dk1"/>
              </a:solidFill>
              <a:latin typeface="Times New Roman"/>
              <a:ea typeface="Times New Roman"/>
              <a:cs typeface="Times New Roman"/>
              <a:sym typeface="Times New Roman"/>
            </a:endParaRPr>
          </a:p>
        </p:txBody>
      </p:sp>
      <p:pic>
        <p:nvPicPr>
          <p:cNvPr id="260" name="Google Shape;260;p31"/>
          <p:cNvPicPr preferRelativeResize="0"/>
          <p:nvPr/>
        </p:nvPicPr>
        <p:blipFill rotWithShape="1">
          <a:blip r:embed="rId11">
            <a:alphaModFix/>
          </a:blip>
          <a:srcRect/>
          <a:stretch/>
        </p:blipFill>
        <p:spPr>
          <a:xfrm>
            <a:off x="7256462" y="4971046"/>
            <a:ext cx="1428750" cy="1443758"/>
          </a:xfrm>
          <a:prstGeom prst="rect">
            <a:avLst/>
          </a:prstGeom>
          <a:noFill/>
          <a:ln>
            <a:noFill/>
          </a:ln>
        </p:spPr>
      </p:pic>
      <p:sp>
        <p:nvSpPr>
          <p:cNvPr id="261" name="Google Shape;261;p31"/>
          <p:cNvSpPr/>
          <p:nvPr/>
        </p:nvSpPr>
        <p:spPr>
          <a:xfrm>
            <a:off x="3007519" y="6058601"/>
            <a:ext cx="3581400" cy="70788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800" b="0" i="0">
                <a:solidFill>
                  <a:schemeClr val="dk1"/>
                </a:solidFill>
                <a:latin typeface="Proxima Nova"/>
                <a:ea typeface="Proxima Nova"/>
                <a:cs typeface="Proxima Nova"/>
                <a:sym typeface="Proxima Nova"/>
              </a:rPr>
              <a:t>This product is the intellectual property of Deborah Hayes aka HappyEdugator. Your purchase buys one license. This resource is for classroom or homeschool use and is intended for the purchaser. Duplication for other classes, for other teachers or for use in wide distribution is not allowed. You may purchase extra licenses at a discount. This material is protected under the Digital Millennium Copyright Act.</a:t>
            </a:r>
            <a:endParaRPr sz="800">
              <a:solidFill>
                <a:schemeClr val="dk1"/>
              </a:solidFill>
              <a:latin typeface="Arial"/>
              <a:ea typeface="Arial"/>
              <a:cs typeface="Arial"/>
              <a:sym typeface="Arial"/>
            </a:endParaRPr>
          </a:p>
        </p:txBody>
      </p:sp>
      <p:sp>
        <p:nvSpPr>
          <p:cNvPr id="262" name="Google Shape;262;p31"/>
          <p:cNvSpPr txBox="1"/>
          <p:nvPr/>
        </p:nvSpPr>
        <p:spPr>
          <a:xfrm>
            <a:off x="1219200" y="2209800"/>
            <a:ext cx="2971800" cy="5334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Noto Sans Symbols"/>
              <a:buNone/>
            </a:pPr>
            <a:r>
              <a:rPr lang="en-US" sz="1400">
                <a:solidFill>
                  <a:schemeClr val="dk1"/>
                </a:solidFill>
                <a:latin typeface="Helvetica Neue"/>
                <a:ea typeface="Helvetica Neue"/>
                <a:cs typeface="Helvetica Neue"/>
                <a:sym typeface="Helvetica Neue"/>
              </a:rPr>
              <a:t>Teacher Karma</a:t>
            </a:r>
            <a:endParaRPr/>
          </a:p>
          <a:p>
            <a:pPr marL="0" marR="0" lvl="0" indent="0" algn="l" rtl="0">
              <a:spcBef>
                <a:spcPts val="0"/>
              </a:spcBef>
              <a:spcAft>
                <a:spcPts val="0"/>
              </a:spcAft>
              <a:buClr>
                <a:srgbClr val="0000FF"/>
              </a:buClr>
              <a:buSzPts val="1400"/>
              <a:buFont typeface="Noto Sans Symbols"/>
              <a:buNone/>
            </a:pPr>
            <a:r>
              <a:rPr lang="en-US" sz="1400" u="sng">
                <a:solidFill>
                  <a:schemeClr val="hlink"/>
                </a:solidFill>
                <a:latin typeface="Helvetica Neue"/>
                <a:ea typeface="Helvetica Neue"/>
                <a:cs typeface="Helvetica Neue"/>
                <a:sym typeface="Helvetica Neue"/>
                <a:hlinkClick r:id="rId12"/>
              </a:rPr>
              <a:t>http://</a:t>
            </a:r>
            <a:r>
              <a:rPr lang="en-US" sz="1200" u="sng">
                <a:solidFill>
                  <a:schemeClr val="hlink"/>
                </a:solidFill>
                <a:latin typeface="Helvetica Neue"/>
                <a:ea typeface="Helvetica Neue"/>
                <a:cs typeface="Helvetica Neue"/>
                <a:sym typeface="Helvetica Neue"/>
                <a:hlinkClick r:id="rId12"/>
              </a:rPr>
              <a:t>www.TeacherKarma.com</a:t>
            </a:r>
            <a:endParaRPr sz="1200">
              <a:solidFill>
                <a:schemeClr val="dk1"/>
              </a:solidFill>
              <a:latin typeface="Arial"/>
              <a:ea typeface="Arial"/>
              <a:cs typeface="Arial"/>
              <a:sym typeface="Arial"/>
            </a:endParaRPr>
          </a:p>
        </p:txBody>
      </p:sp>
      <p:pic>
        <p:nvPicPr>
          <p:cNvPr id="263" name="Google Shape;263;p31">
            <a:hlinkClick r:id="rId13"/>
          </p:cNvPr>
          <p:cNvPicPr preferRelativeResize="0"/>
          <p:nvPr/>
        </p:nvPicPr>
        <p:blipFill rotWithShape="1">
          <a:blip r:embed="rId14">
            <a:alphaModFix/>
          </a:blip>
          <a:srcRect/>
          <a:stretch/>
        </p:blipFill>
        <p:spPr>
          <a:xfrm>
            <a:off x="831801" y="2388458"/>
            <a:ext cx="365125" cy="354742"/>
          </a:xfrm>
          <a:prstGeom prst="rect">
            <a:avLst/>
          </a:prstGeom>
          <a:noFill/>
          <a:ln>
            <a:noFill/>
          </a:ln>
        </p:spPr>
      </p:pic>
      <p:pic>
        <p:nvPicPr>
          <p:cNvPr id="264" name="Google Shape;264;p31"/>
          <p:cNvPicPr preferRelativeResize="0"/>
          <p:nvPr/>
        </p:nvPicPr>
        <p:blipFill rotWithShape="1">
          <a:blip r:embed="rId15">
            <a:alphaModFix/>
          </a:blip>
          <a:srcRect/>
          <a:stretch/>
        </p:blipFill>
        <p:spPr>
          <a:xfrm>
            <a:off x="3713727" y="2351846"/>
            <a:ext cx="477273" cy="484257"/>
          </a:xfrm>
          <a:prstGeom prst="rect">
            <a:avLst/>
          </a:prstGeom>
          <a:noFill/>
          <a:ln>
            <a:noFill/>
          </a:ln>
        </p:spPr>
      </p:pic>
      <p:sp>
        <p:nvSpPr>
          <p:cNvPr id="265" name="Google Shape;265;p31"/>
          <p:cNvSpPr txBox="1"/>
          <p:nvPr/>
        </p:nvSpPr>
        <p:spPr>
          <a:xfrm>
            <a:off x="4191000" y="2287517"/>
            <a:ext cx="4795838" cy="571854"/>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Noto Sans Symbols"/>
              <a:buNone/>
            </a:pPr>
            <a:r>
              <a:rPr lang="en-US" sz="1200">
                <a:solidFill>
                  <a:schemeClr val="dk1"/>
                </a:solidFill>
                <a:latin typeface="Helvetica Neue"/>
                <a:ea typeface="Helvetica Neue"/>
                <a:cs typeface="Helvetica Neue"/>
                <a:sym typeface="Helvetica Neue"/>
              </a:rPr>
              <a:t>Digital Mojo</a:t>
            </a:r>
            <a:endParaRPr/>
          </a:p>
          <a:p>
            <a:pPr marL="0" marR="0" lvl="0" indent="0" algn="l" rtl="0">
              <a:spcBef>
                <a:spcPts val="0"/>
              </a:spcBef>
              <a:spcAft>
                <a:spcPts val="0"/>
              </a:spcAft>
              <a:buClr>
                <a:srgbClr val="0000FF"/>
              </a:buClr>
              <a:buSzPts val="1200"/>
              <a:buFont typeface="Noto Sans Symbols"/>
              <a:buNone/>
            </a:pPr>
            <a:r>
              <a:rPr lang="en-US" sz="1200" u="sng">
                <a:solidFill>
                  <a:schemeClr val="hlink"/>
                </a:solidFill>
                <a:latin typeface="Helvetica Neue"/>
                <a:ea typeface="Helvetica Neue"/>
                <a:cs typeface="Helvetica Neue"/>
                <a:sym typeface="Helvetica Neue"/>
                <a:hlinkClick r:id="rId16"/>
              </a:rPr>
              <a:t>https://www.teacherspayteachers.com/Store/Digital-Mojo</a:t>
            </a:r>
            <a:endParaRPr sz="1200">
              <a:solidFill>
                <a:schemeClr val="dk1"/>
              </a:solidFill>
              <a:latin typeface="Arial"/>
              <a:ea typeface="Arial"/>
              <a:cs typeface="Arial"/>
              <a:sym typeface="Arial"/>
            </a:endParaRPr>
          </a:p>
        </p:txBody>
      </p:sp>
      <p:pic>
        <p:nvPicPr>
          <p:cNvPr id="266" name="Google Shape;266;p31"/>
          <p:cNvPicPr preferRelativeResize="0"/>
          <p:nvPr/>
        </p:nvPicPr>
        <p:blipFill rotWithShape="1">
          <a:blip r:embed="rId17">
            <a:alphaModFix/>
          </a:blip>
          <a:srcRect/>
          <a:stretch/>
        </p:blipFill>
        <p:spPr>
          <a:xfrm>
            <a:off x="1356458" y="2792603"/>
            <a:ext cx="536804" cy="536804"/>
          </a:xfrm>
          <a:prstGeom prst="rect">
            <a:avLst/>
          </a:prstGeom>
          <a:noFill/>
          <a:ln>
            <a:noFill/>
          </a:ln>
        </p:spPr>
      </p:pic>
      <p:sp>
        <p:nvSpPr>
          <p:cNvPr id="267" name="Google Shape;267;p31"/>
          <p:cNvSpPr txBox="1"/>
          <p:nvPr/>
        </p:nvSpPr>
        <p:spPr>
          <a:xfrm>
            <a:off x="1982689" y="2807529"/>
            <a:ext cx="5273773" cy="529468"/>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Noto Sans Symbols"/>
              <a:buNone/>
            </a:pPr>
            <a:r>
              <a:rPr lang="en-US" sz="1400">
                <a:solidFill>
                  <a:schemeClr val="dk1"/>
                </a:solidFill>
                <a:latin typeface="Helvetica Neue"/>
                <a:ea typeface="Helvetica Neue"/>
                <a:cs typeface="Helvetica Neue"/>
                <a:sym typeface="Helvetica Neue"/>
              </a:rPr>
              <a:t>Rebecca B Designs</a:t>
            </a:r>
            <a:endParaRPr/>
          </a:p>
          <a:p>
            <a:pPr marL="0" marR="0" lvl="0" indent="0" algn="l" rtl="0">
              <a:spcBef>
                <a:spcPts val="0"/>
              </a:spcBef>
              <a:spcAft>
                <a:spcPts val="0"/>
              </a:spcAft>
              <a:buClr>
                <a:srgbClr val="0000FF"/>
              </a:buClr>
              <a:buSzPts val="1400"/>
              <a:buFont typeface="Noto Sans Symbols"/>
              <a:buNone/>
            </a:pPr>
            <a:r>
              <a:rPr lang="en-US" sz="1400" u="sng">
                <a:solidFill>
                  <a:schemeClr val="hlink"/>
                </a:solidFill>
                <a:latin typeface="Helvetica Neue"/>
                <a:ea typeface="Helvetica Neue"/>
                <a:cs typeface="Helvetica Neue"/>
                <a:sym typeface="Helvetica Neue"/>
                <a:hlinkClick r:id="rId18"/>
              </a:rPr>
              <a:t>https://www.teacherspayteachers.com/Store/Rebeccab-Designs</a:t>
            </a:r>
            <a:endParaRPr sz="1400">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4"/>
          <p:cNvSpPr>
            <a:spLocks noGrp="1"/>
          </p:cNvSpPr>
          <p:nvPr>
            <p:ph type="ctrTitle"/>
          </p:nvPr>
        </p:nvSpPr>
        <p:spPr>
          <a:xfrm>
            <a:off x="685800" y="990600"/>
            <a:ext cx="8229600" cy="1905000"/>
          </a:xfrm>
          <a:prstGeom prst="roundRect">
            <a:avLst>
              <a:gd name="adj" fmla="val 50000"/>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None/>
            </a:pPr>
            <a:r>
              <a:rPr lang="en-US" sz="3200" b="1" i="0" u="none" strike="noStrike" cap="none">
                <a:solidFill>
                  <a:schemeClr val="dk1"/>
                </a:solidFill>
                <a:latin typeface="Arial"/>
                <a:ea typeface="Arial"/>
                <a:cs typeface="Arial"/>
                <a:sym typeface="Arial"/>
              </a:rPr>
              <a:t>“Rikki-Tikki-Tavi”</a:t>
            </a:r>
            <a:br>
              <a:rPr lang="en-US" sz="3200" b="1" i="0" u="none" strike="noStrike" cap="none">
                <a:solidFill>
                  <a:schemeClr val="dk1"/>
                </a:solidFill>
                <a:latin typeface="Arial"/>
                <a:ea typeface="Arial"/>
                <a:cs typeface="Arial"/>
                <a:sym typeface="Arial"/>
              </a:rPr>
            </a:br>
            <a:r>
              <a:rPr lang="en-US" sz="3200" b="1" i="0" u="none" strike="noStrike" cap="none">
                <a:solidFill>
                  <a:schemeClr val="dk1"/>
                </a:solidFill>
                <a:latin typeface="Arial"/>
                <a:ea typeface="Arial"/>
                <a:cs typeface="Arial"/>
                <a:sym typeface="Arial"/>
              </a:rPr>
              <a:t>by, Rudyard Kipling</a:t>
            </a:r>
            <a:br>
              <a:rPr lang="en-US" sz="3200" b="1" i="0" u="none" strike="noStrike" cap="none">
                <a:solidFill>
                  <a:schemeClr val="dk1"/>
                </a:solidFill>
                <a:latin typeface="Arial"/>
                <a:ea typeface="Arial"/>
                <a:cs typeface="Arial"/>
                <a:sym typeface="Arial"/>
              </a:rPr>
            </a:br>
            <a:endParaRPr sz="1000" b="1" i="0" u="none" strike="noStrike" cap="none">
              <a:solidFill>
                <a:schemeClr val="dk1"/>
              </a:solidFill>
              <a:latin typeface="Arial"/>
              <a:ea typeface="Arial"/>
              <a:cs typeface="Arial"/>
              <a:sym typeface="Arial"/>
            </a:endParaRPr>
          </a:p>
        </p:txBody>
      </p:sp>
      <p:sp>
        <p:nvSpPr>
          <p:cNvPr id="110" name="Google Shape;110;p14"/>
          <p:cNvSpPr txBox="1">
            <a:spLocks noGrp="1"/>
          </p:cNvSpPr>
          <p:nvPr>
            <p:ph type="subTitle" idx="1"/>
          </p:nvPr>
        </p:nvSpPr>
        <p:spPr>
          <a:xfrm>
            <a:off x="4673600" y="2927350"/>
            <a:ext cx="4013200" cy="182245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dk1"/>
              </a:buClr>
              <a:buSzPts val="2100"/>
              <a:buFont typeface="Noto Sans Symbols"/>
              <a:buNone/>
            </a:pPr>
            <a:r>
              <a:rPr lang="en-US" sz="2800" b="0" i="0" u="none" strike="noStrike" cap="none">
                <a:solidFill>
                  <a:schemeClr val="dk2"/>
                </a:solidFill>
                <a:latin typeface="Arial"/>
                <a:ea typeface="Arial"/>
                <a:cs typeface="Arial"/>
                <a:sym typeface="Arial"/>
              </a:rPr>
              <a:t>Story Preview</a:t>
            </a:r>
            <a:endParaRPr/>
          </a:p>
          <a:p>
            <a:pPr marL="0" marR="0" lvl="0" indent="0" algn="l" rtl="0">
              <a:spcBef>
                <a:spcPts val="560"/>
              </a:spcBef>
              <a:spcAft>
                <a:spcPts val="0"/>
              </a:spcAft>
              <a:buClr>
                <a:schemeClr val="dk1"/>
              </a:buClr>
              <a:buSzPts val="2100"/>
              <a:buFont typeface="Noto Sans Symbols"/>
              <a:buNone/>
            </a:pPr>
            <a:endParaRPr sz="2800" b="0" i="0" u="none" strike="noStrike" cap="none">
              <a:solidFill>
                <a:schemeClr val="dk2"/>
              </a:solidFill>
              <a:latin typeface="Arial"/>
              <a:ea typeface="Arial"/>
              <a:cs typeface="Arial"/>
              <a:sym typeface="Arial"/>
            </a:endParaRPr>
          </a:p>
        </p:txBody>
      </p:sp>
      <p:pic>
        <p:nvPicPr>
          <p:cNvPr id="111" name="Google Shape;111;p14" descr="MC900441253[1]"/>
          <p:cNvPicPr preferRelativeResize="0"/>
          <p:nvPr/>
        </p:nvPicPr>
        <p:blipFill rotWithShape="1">
          <a:blip r:embed="rId3">
            <a:alphaModFix/>
          </a:blip>
          <a:srcRect/>
          <a:stretch/>
        </p:blipFill>
        <p:spPr>
          <a:xfrm>
            <a:off x="450850" y="3200400"/>
            <a:ext cx="2649538" cy="3429000"/>
          </a:xfrm>
          <a:prstGeom prst="rect">
            <a:avLst/>
          </a:prstGeom>
          <a:solidFill>
            <a:srgbClr val="008000"/>
          </a:solidFill>
          <a:ln w="9525" cap="flat" cmpd="sng">
            <a:solidFill>
              <a:srgbClr val="339966"/>
            </a:solidFill>
            <a:prstDash val="solid"/>
            <a:miter lim="800000"/>
            <a:headEnd type="none" w="sm" len="sm"/>
            <a:tailEnd type="none" w="sm" len="sm"/>
          </a:ln>
        </p:spPr>
      </p:pic>
      <p:pic>
        <p:nvPicPr>
          <p:cNvPr id="112" name="Google Shape;112;p14" descr="MC900111434[1]"/>
          <p:cNvPicPr preferRelativeResize="0"/>
          <p:nvPr/>
        </p:nvPicPr>
        <p:blipFill rotWithShape="1">
          <a:blip r:embed="rId4">
            <a:alphaModFix/>
          </a:blip>
          <a:srcRect/>
          <a:stretch/>
        </p:blipFill>
        <p:spPr>
          <a:xfrm flipH="1">
            <a:off x="6781800" y="609600"/>
            <a:ext cx="1600200" cy="2590800"/>
          </a:xfrm>
          <a:prstGeom prst="rect">
            <a:avLst/>
          </a:prstGeom>
          <a:noFill/>
          <a:ln>
            <a:noFill/>
          </a:ln>
        </p:spPr>
      </p:pic>
      <p:pic>
        <p:nvPicPr>
          <p:cNvPr id="113" name="Google Shape;113;p14" descr="MC900437463[1]"/>
          <p:cNvPicPr preferRelativeResize="0"/>
          <p:nvPr/>
        </p:nvPicPr>
        <p:blipFill rotWithShape="1">
          <a:blip r:embed="rId5">
            <a:alphaModFix/>
          </a:blip>
          <a:srcRect/>
          <a:stretch/>
        </p:blipFill>
        <p:spPr>
          <a:xfrm>
            <a:off x="914400" y="1219200"/>
            <a:ext cx="1933575" cy="1133475"/>
          </a:xfrm>
          <a:prstGeom prst="rect">
            <a:avLst/>
          </a:prstGeom>
          <a:noFill/>
          <a:ln>
            <a:noFill/>
          </a:ln>
        </p:spPr>
      </p:pic>
      <p:pic>
        <p:nvPicPr>
          <p:cNvPr id="114" name="Google Shape;114;p14" descr="MC900441253[1]"/>
          <p:cNvPicPr preferRelativeResize="0"/>
          <p:nvPr/>
        </p:nvPicPr>
        <p:blipFill rotWithShape="1">
          <a:blip r:embed="rId6">
            <a:alphaModFix/>
          </a:blip>
          <a:srcRect/>
          <a:stretch/>
        </p:blipFill>
        <p:spPr>
          <a:xfrm>
            <a:off x="7162800" y="4038600"/>
            <a:ext cx="1828800" cy="2819400"/>
          </a:xfrm>
          <a:prstGeom prst="rect">
            <a:avLst/>
          </a:prstGeom>
          <a:noFill/>
          <a:ln>
            <a:noFill/>
          </a:ln>
        </p:spPr>
      </p:pic>
      <p:sp>
        <p:nvSpPr>
          <p:cNvPr id="115" name="Google Shape;115;p14"/>
          <p:cNvSpPr txBox="1">
            <a:spLocks noGrp="1"/>
          </p:cNvSpPr>
          <p:nvPr>
            <p:ph type="ftr" idx="11"/>
          </p:nvPr>
        </p:nvSpPr>
        <p:spPr>
          <a:xfrm>
            <a:off x="5029200" y="6248400"/>
            <a:ext cx="2438400" cy="474663"/>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400"/>
              <a:buFont typeface="Noto Sans Symbols"/>
              <a:buNone/>
            </a:pPr>
            <a:r>
              <a:rPr lang="en-US" sz="1400">
                <a:solidFill>
                  <a:schemeClr val="dk1"/>
                </a:solidFill>
                <a:latin typeface="Calibri"/>
                <a:ea typeface="Calibri"/>
                <a:cs typeface="Calibri"/>
                <a:sym typeface="Calibri"/>
              </a:rPr>
              <a:t>©</a:t>
            </a:r>
            <a:r>
              <a:rPr lang="en-US" sz="1400">
                <a:solidFill>
                  <a:schemeClr val="dk1"/>
                </a:solidFill>
                <a:latin typeface="Arial"/>
                <a:ea typeface="Arial"/>
                <a:cs typeface="Arial"/>
                <a:sym typeface="Arial"/>
              </a:rPr>
              <a:t>2015HappyEdugator</a:t>
            </a:r>
            <a:endParaRPr/>
          </a:p>
        </p:txBody>
      </p:sp>
      <p:pic>
        <p:nvPicPr>
          <p:cNvPr id="116" name="Google Shape;116;p14"/>
          <p:cNvPicPr preferRelativeResize="0"/>
          <p:nvPr/>
        </p:nvPicPr>
        <p:blipFill rotWithShape="1">
          <a:blip r:embed="rId7">
            <a:alphaModFix/>
          </a:blip>
          <a:srcRect/>
          <a:stretch/>
        </p:blipFill>
        <p:spPr>
          <a:xfrm>
            <a:off x="3976688" y="5962650"/>
            <a:ext cx="1304925" cy="76041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5"/>
          <p:cNvSpPr>
            <a:spLocks noGrp="1"/>
          </p:cNvSpPr>
          <p:nvPr>
            <p:ph type="title"/>
          </p:nvPr>
        </p:nvSpPr>
        <p:spPr>
          <a:xfrm>
            <a:off x="762000" y="762000"/>
            <a:ext cx="7924800" cy="1143000"/>
          </a:xfrm>
          <a:prstGeom prst="roundRect">
            <a:avLst>
              <a:gd name="adj" fmla="val 21667"/>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None/>
            </a:pPr>
            <a:r>
              <a:rPr lang="en-US" sz="3200" b="1" i="0" u="none" strike="noStrike" cap="none">
                <a:solidFill>
                  <a:schemeClr val="dk2"/>
                </a:solidFill>
                <a:latin typeface="Arial"/>
                <a:ea typeface="Arial"/>
                <a:cs typeface="Arial"/>
                <a:sym typeface="Arial"/>
              </a:rPr>
              <a:t>RUDYARD KIPLING- AUTHOR</a:t>
            </a:r>
            <a:br>
              <a:rPr lang="en-US" sz="3200" b="1" i="0" u="none" strike="noStrike" cap="none">
                <a:solidFill>
                  <a:schemeClr val="dk2"/>
                </a:solidFill>
                <a:latin typeface="Arial"/>
                <a:ea typeface="Arial"/>
                <a:cs typeface="Arial"/>
                <a:sym typeface="Arial"/>
              </a:rPr>
            </a:br>
            <a:r>
              <a:rPr lang="en-US" sz="3200" b="1" i="0" u="none" strike="noStrike" cap="none">
                <a:solidFill>
                  <a:schemeClr val="dk2"/>
                </a:solidFill>
                <a:latin typeface="Arial"/>
                <a:ea typeface="Arial"/>
                <a:cs typeface="Arial"/>
                <a:sym typeface="Arial"/>
              </a:rPr>
              <a:t>1865-1936</a:t>
            </a:r>
            <a:endParaRPr/>
          </a:p>
        </p:txBody>
      </p:sp>
      <p:sp>
        <p:nvSpPr>
          <p:cNvPr id="122" name="Google Shape;122;p15"/>
          <p:cNvSpPr txBox="1">
            <a:spLocks noGrp="1"/>
          </p:cNvSpPr>
          <p:nvPr>
            <p:ph type="body" idx="1"/>
          </p:nvPr>
        </p:nvSpPr>
        <p:spPr>
          <a:xfrm>
            <a:off x="838200" y="2362200"/>
            <a:ext cx="7693025" cy="4267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1800"/>
              <a:buFont typeface="Noto Sans Symbols"/>
              <a:buChar char="●"/>
            </a:pPr>
            <a:r>
              <a:rPr lang="en-US" sz="2400" b="0" i="0" u="none" strike="noStrike" cap="none">
                <a:solidFill>
                  <a:schemeClr val="dk1"/>
                </a:solidFill>
                <a:latin typeface="Arial"/>
                <a:ea typeface="Arial"/>
                <a:cs typeface="Arial"/>
                <a:sym typeface="Arial"/>
              </a:rPr>
              <a:t>Born in Bombay, India.</a:t>
            </a:r>
            <a:endParaRPr/>
          </a:p>
          <a:p>
            <a:pPr marL="342900" marR="0" lvl="0" indent="-342900" algn="l" rtl="0">
              <a:lnSpc>
                <a:spcPct val="90000"/>
              </a:lnSpc>
              <a:spcBef>
                <a:spcPts val="480"/>
              </a:spcBef>
              <a:spcAft>
                <a:spcPts val="0"/>
              </a:spcAft>
              <a:buClr>
                <a:schemeClr val="dk1"/>
              </a:buClr>
              <a:buSzPts val="1800"/>
              <a:buFont typeface="Noto Sans Symbols"/>
              <a:buChar char="●"/>
            </a:pPr>
            <a:r>
              <a:rPr lang="en-US" sz="2400" b="0" i="0" u="none" strike="noStrike" cap="none">
                <a:solidFill>
                  <a:schemeClr val="dk1"/>
                </a:solidFill>
                <a:latin typeface="Arial"/>
                <a:ea typeface="Arial"/>
                <a:cs typeface="Arial"/>
                <a:sym typeface="Arial"/>
              </a:rPr>
              <a:t>Had English parents, and moved back to England when he was six.</a:t>
            </a:r>
            <a:endParaRPr/>
          </a:p>
          <a:p>
            <a:pPr marL="342900" marR="0" lvl="0" indent="-342900" algn="l" rtl="0">
              <a:lnSpc>
                <a:spcPct val="90000"/>
              </a:lnSpc>
              <a:spcBef>
                <a:spcPts val="480"/>
              </a:spcBef>
              <a:spcAft>
                <a:spcPts val="0"/>
              </a:spcAft>
              <a:buClr>
                <a:schemeClr val="dk1"/>
              </a:buClr>
              <a:buSzPts val="1800"/>
              <a:buFont typeface="Noto Sans Symbols"/>
              <a:buChar char="●"/>
            </a:pPr>
            <a:r>
              <a:rPr lang="en-US" sz="2400" b="0" i="0" u="none" strike="noStrike" cap="none">
                <a:solidFill>
                  <a:schemeClr val="dk1"/>
                </a:solidFill>
                <a:latin typeface="Arial"/>
                <a:ea typeface="Arial"/>
                <a:cs typeface="Arial"/>
                <a:sym typeface="Arial"/>
              </a:rPr>
              <a:t>He was very attached to his native land, and returned there as a journalist. </a:t>
            </a:r>
            <a:endParaRPr/>
          </a:p>
          <a:p>
            <a:pPr marL="342900" marR="0" lvl="0" indent="-342900" algn="l" rtl="0">
              <a:lnSpc>
                <a:spcPct val="90000"/>
              </a:lnSpc>
              <a:spcBef>
                <a:spcPts val="480"/>
              </a:spcBef>
              <a:spcAft>
                <a:spcPts val="0"/>
              </a:spcAft>
              <a:buClr>
                <a:schemeClr val="dk1"/>
              </a:buClr>
              <a:buSzPts val="1800"/>
              <a:buFont typeface="Noto Sans Symbols"/>
              <a:buChar char="●"/>
            </a:pPr>
            <a:r>
              <a:rPr lang="en-US" sz="2400" b="0" i="0" u="none" strike="noStrike" cap="none">
                <a:solidFill>
                  <a:schemeClr val="dk1"/>
                </a:solidFill>
                <a:latin typeface="Arial"/>
                <a:ea typeface="Arial"/>
                <a:cs typeface="Arial"/>
                <a:sym typeface="Arial"/>
              </a:rPr>
              <a:t>His stories about India were published in England and were immediately successful. </a:t>
            </a:r>
            <a:endParaRPr/>
          </a:p>
          <a:p>
            <a:pPr marL="342900" marR="0" lvl="0" indent="-342900" algn="l" rtl="0">
              <a:lnSpc>
                <a:spcPct val="90000"/>
              </a:lnSpc>
              <a:spcBef>
                <a:spcPts val="480"/>
              </a:spcBef>
              <a:spcAft>
                <a:spcPts val="0"/>
              </a:spcAft>
              <a:buClr>
                <a:schemeClr val="dk1"/>
              </a:buClr>
              <a:buSzPts val="1800"/>
              <a:buFont typeface="Noto Sans Symbols"/>
              <a:buChar char="●"/>
            </a:pPr>
            <a:r>
              <a:rPr lang="en-US" sz="2400" b="0" i="0" u="none" strike="noStrike" cap="none">
                <a:solidFill>
                  <a:schemeClr val="dk1"/>
                </a:solidFill>
                <a:latin typeface="Arial"/>
                <a:ea typeface="Arial"/>
                <a:cs typeface="Arial"/>
                <a:sym typeface="Arial"/>
              </a:rPr>
              <a:t> </a:t>
            </a:r>
            <a:r>
              <a:rPr lang="en-US" sz="2400" b="0" i="1" u="none" strike="noStrike" cap="none">
                <a:solidFill>
                  <a:schemeClr val="dk1"/>
                </a:solidFill>
                <a:latin typeface="Arial"/>
                <a:ea typeface="Arial"/>
                <a:cs typeface="Arial"/>
                <a:sym typeface="Arial"/>
              </a:rPr>
              <a:t>The Jungle Book</a:t>
            </a:r>
            <a:r>
              <a:rPr lang="en-US" sz="2400" b="0" i="0" u="none" strike="noStrike" cap="none">
                <a:solidFill>
                  <a:schemeClr val="dk1"/>
                </a:solidFill>
                <a:latin typeface="Arial"/>
                <a:ea typeface="Arial"/>
                <a:cs typeface="Arial"/>
                <a:sym typeface="Arial"/>
              </a:rPr>
              <a:t>, </a:t>
            </a:r>
            <a:r>
              <a:rPr lang="en-US" sz="2400" b="0" i="1" u="none" strike="noStrike" cap="none">
                <a:solidFill>
                  <a:schemeClr val="dk1"/>
                </a:solidFill>
                <a:latin typeface="Arial"/>
                <a:ea typeface="Arial"/>
                <a:cs typeface="Arial"/>
                <a:sym typeface="Arial"/>
              </a:rPr>
              <a:t>Kim</a:t>
            </a:r>
            <a:r>
              <a:rPr lang="en-US" sz="2400" b="0" i="0" u="none" strike="noStrike" cap="none">
                <a:solidFill>
                  <a:schemeClr val="dk1"/>
                </a:solidFill>
                <a:latin typeface="Arial"/>
                <a:ea typeface="Arial"/>
                <a:cs typeface="Arial"/>
                <a:sym typeface="Arial"/>
              </a:rPr>
              <a:t>, and </a:t>
            </a:r>
            <a:r>
              <a:rPr lang="en-US" sz="2400" b="0" i="1" u="none" strike="noStrike" cap="none">
                <a:solidFill>
                  <a:schemeClr val="dk1"/>
                </a:solidFill>
                <a:latin typeface="Arial"/>
                <a:ea typeface="Arial"/>
                <a:cs typeface="Arial"/>
                <a:sym typeface="Arial"/>
              </a:rPr>
              <a:t>Captains Courageous </a:t>
            </a:r>
            <a:r>
              <a:rPr lang="en-US" sz="2400" b="0" i="0" u="none" strike="noStrike" cap="none">
                <a:solidFill>
                  <a:schemeClr val="dk1"/>
                </a:solidFill>
                <a:latin typeface="Arial"/>
                <a:ea typeface="Arial"/>
                <a:cs typeface="Arial"/>
                <a:sym typeface="Arial"/>
              </a:rPr>
              <a:t>became successful films.</a:t>
            </a:r>
            <a:endParaRPr/>
          </a:p>
          <a:p>
            <a:pPr marL="342900" marR="0" lvl="0" indent="-342900" algn="l" rtl="0">
              <a:lnSpc>
                <a:spcPct val="90000"/>
              </a:lnSpc>
              <a:spcBef>
                <a:spcPts val="480"/>
              </a:spcBef>
              <a:spcAft>
                <a:spcPts val="0"/>
              </a:spcAft>
              <a:buClr>
                <a:schemeClr val="dk1"/>
              </a:buClr>
              <a:buSzPts val="1800"/>
              <a:buFont typeface="Noto Sans Symbols"/>
              <a:buChar char="●"/>
            </a:pPr>
            <a:r>
              <a:rPr lang="en-US" sz="2400" b="0" i="0" u="none" strike="noStrike" cap="none">
                <a:solidFill>
                  <a:schemeClr val="dk1"/>
                </a:solidFill>
                <a:latin typeface="Arial"/>
                <a:ea typeface="Arial"/>
                <a:cs typeface="Arial"/>
                <a:sym typeface="Arial"/>
              </a:rPr>
              <a:t>Kipling was the first English author to win the Nobel Prize for Literature.   </a:t>
            </a:r>
            <a:endParaRPr/>
          </a:p>
          <a:p>
            <a:pPr marL="342900" marR="0" lvl="0" indent="-228600" algn="l" rtl="0">
              <a:lnSpc>
                <a:spcPct val="90000"/>
              </a:lnSpc>
              <a:spcBef>
                <a:spcPts val="480"/>
              </a:spcBef>
              <a:spcAft>
                <a:spcPts val="0"/>
              </a:spcAft>
              <a:buClr>
                <a:schemeClr val="dk1"/>
              </a:buClr>
              <a:buSzPts val="1800"/>
              <a:buFont typeface="Noto Sans Symbols"/>
              <a:buNone/>
            </a:pPr>
            <a:endParaRPr sz="2400" b="0" i="0" u="none" strike="noStrike" cap="none">
              <a:solidFill>
                <a:schemeClr val="dk1"/>
              </a:solidFill>
              <a:latin typeface="Arial"/>
              <a:ea typeface="Arial"/>
              <a:cs typeface="Arial"/>
              <a:sym typeface="Arial"/>
            </a:endParaRPr>
          </a:p>
        </p:txBody>
      </p:sp>
      <p:pic>
        <p:nvPicPr>
          <p:cNvPr id="123" name="Google Shape;123;p15" descr="MC900274072[1]"/>
          <p:cNvPicPr preferRelativeResize="0"/>
          <p:nvPr/>
        </p:nvPicPr>
        <p:blipFill rotWithShape="1">
          <a:blip r:embed="rId3">
            <a:alphaModFix/>
          </a:blip>
          <a:srcRect/>
          <a:stretch/>
        </p:blipFill>
        <p:spPr>
          <a:xfrm>
            <a:off x="6934200" y="304800"/>
            <a:ext cx="1825625" cy="1546225"/>
          </a:xfrm>
          <a:prstGeom prst="rect">
            <a:avLst/>
          </a:prstGeom>
          <a:noFill/>
          <a:ln>
            <a:noFill/>
          </a:ln>
        </p:spPr>
      </p:pic>
      <p:sp>
        <p:nvSpPr>
          <p:cNvPr id="124" name="Google Shape;124;p15"/>
          <p:cNvSpPr txBox="1">
            <a:spLocks noGrp="1"/>
          </p:cNvSpPr>
          <p:nvPr>
            <p:ph type="ftr" idx="11"/>
          </p:nvPr>
        </p:nvSpPr>
        <p:spPr>
          <a:xfrm>
            <a:off x="5791200" y="6248400"/>
            <a:ext cx="2897188" cy="474663"/>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Clr>
                <a:schemeClr val="dk1"/>
              </a:buClr>
              <a:buSzPts val="1400"/>
              <a:buFont typeface="Noto Sans Symbols"/>
              <a:buNone/>
            </a:pPr>
            <a:r>
              <a:rPr lang="en-US" sz="1400">
                <a:solidFill>
                  <a:schemeClr val="dk1"/>
                </a:solidFill>
                <a:latin typeface="Arial"/>
                <a:ea typeface="Arial"/>
                <a:cs typeface="Arial"/>
                <a:sym typeface="Arial"/>
              </a:rPr>
              <a:t>©2015HappyEdugator</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1"/>
                                        </p:tgtEl>
                                        <p:attrNameLst>
                                          <p:attrName>style.visibility</p:attrName>
                                        </p:attrNameLst>
                                      </p:cBhvr>
                                      <p:to>
                                        <p:strVal val="visible"/>
                                      </p:to>
                                    </p:set>
                                    <p:anim calcmode="lin" valueType="num">
                                      <p:cBhvr additive="base">
                                        <p:cTn id="7" dur="500"/>
                                        <p:tgtEl>
                                          <p:spTgt spid="121"/>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2">
                                            <p:txEl>
                                              <p:pRg st="0" end="0"/>
                                            </p:txEl>
                                          </p:spTgt>
                                        </p:tgtEl>
                                        <p:attrNameLst>
                                          <p:attrName>style.visibility</p:attrName>
                                        </p:attrNameLst>
                                      </p:cBhvr>
                                      <p:to>
                                        <p:strVal val="visible"/>
                                      </p:to>
                                    </p:set>
                                    <p:animEffect transition="in" filter="fade">
                                      <p:cBhvr>
                                        <p:cTn id="12" dur="1000"/>
                                        <p:tgtEl>
                                          <p:spTgt spid="12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2">
                                            <p:txEl>
                                              <p:pRg st="1" end="1"/>
                                            </p:txEl>
                                          </p:spTgt>
                                        </p:tgtEl>
                                        <p:attrNameLst>
                                          <p:attrName>style.visibility</p:attrName>
                                        </p:attrNameLst>
                                      </p:cBhvr>
                                      <p:to>
                                        <p:strVal val="visible"/>
                                      </p:to>
                                    </p:set>
                                    <p:animEffect transition="in" filter="fade">
                                      <p:cBhvr>
                                        <p:cTn id="17" dur="1000"/>
                                        <p:tgtEl>
                                          <p:spTgt spid="12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2">
                                            <p:txEl>
                                              <p:pRg st="2" end="2"/>
                                            </p:txEl>
                                          </p:spTgt>
                                        </p:tgtEl>
                                        <p:attrNameLst>
                                          <p:attrName>style.visibility</p:attrName>
                                        </p:attrNameLst>
                                      </p:cBhvr>
                                      <p:to>
                                        <p:strVal val="visible"/>
                                      </p:to>
                                    </p:set>
                                    <p:animEffect transition="in" filter="fade">
                                      <p:cBhvr>
                                        <p:cTn id="22" dur="1000"/>
                                        <p:tgtEl>
                                          <p:spTgt spid="12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2">
                                            <p:txEl>
                                              <p:pRg st="3" end="3"/>
                                            </p:txEl>
                                          </p:spTgt>
                                        </p:tgtEl>
                                        <p:attrNameLst>
                                          <p:attrName>style.visibility</p:attrName>
                                        </p:attrNameLst>
                                      </p:cBhvr>
                                      <p:to>
                                        <p:strVal val="visible"/>
                                      </p:to>
                                    </p:set>
                                    <p:animEffect transition="in" filter="fade">
                                      <p:cBhvr>
                                        <p:cTn id="27" dur="1000"/>
                                        <p:tgtEl>
                                          <p:spTgt spid="12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2">
                                            <p:txEl>
                                              <p:pRg st="4" end="4"/>
                                            </p:txEl>
                                          </p:spTgt>
                                        </p:tgtEl>
                                        <p:attrNameLst>
                                          <p:attrName>style.visibility</p:attrName>
                                        </p:attrNameLst>
                                      </p:cBhvr>
                                      <p:to>
                                        <p:strVal val="visible"/>
                                      </p:to>
                                    </p:set>
                                    <p:animEffect transition="in" filter="fade">
                                      <p:cBhvr>
                                        <p:cTn id="32" dur="1000"/>
                                        <p:tgtEl>
                                          <p:spTgt spid="12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2">
                                            <p:txEl>
                                              <p:pRg st="5" end="5"/>
                                            </p:txEl>
                                          </p:spTgt>
                                        </p:tgtEl>
                                        <p:attrNameLst>
                                          <p:attrName>style.visibility</p:attrName>
                                        </p:attrNameLst>
                                      </p:cBhvr>
                                      <p:to>
                                        <p:strVal val="visible"/>
                                      </p:to>
                                    </p:set>
                                    <p:animEffect transition="in" filter="fade">
                                      <p:cBhvr>
                                        <p:cTn id="37" dur="1000"/>
                                        <p:tgtEl>
                                          <p:spTgt spid="12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2">
                                            <p:txEl>
                                              <p:pRg st="6" end="6"/>
                                            </p:txEl>
                                          </p:spTgt>
                                        </p:tgtEl>
                                        <p:attrNameLst>
                                          <p:attrName>style.visibility</p:attrName>
                                        </p:attrNameLst>
                                      </p:cBhvr>
                                      <p:to>
                                        <p:strVal val="visible"/>
                                      </p:to>
                                    </p:set>
                                    <p:animEffect transition="in" filter="fade">
                                      <p:cBhvr>
                                        <p:cTn id="42" dur="1000"/>
                                        <p:tgtEl>
                                          <p:spTgt spid="12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6"/>
          <p:cNvSpPr>
            <a:spLocks noGrp="1"/>
          </p:cNvSpPr>
          <p:nvPr>
            <p:ph type="title"/>
          </p:nvPr>
        </p:nvSpPr>
        <p:spPr>
          <a:xfrm>
            <a:off x="762000" y="762000"/>
            <a:ext cx="7924800" cy="1143000"/>
          </a:xfrm>
          <a:prstGeom prst="roundRect">
            <a:avLst>
              <a:gd name="adj" fmla="val 21667"/>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None/>
            </a:pPr>
            <a:r>
              <a:rPr lang="en-US" sz="3600" b="1" i="0" u="none" strike="noStrike" cap="none">
                <a:solidFill>
                  <a:schemeClr val="dk2"/>
                </a:solidFill>
                <a:latin typeface="Arial"/>
                <a:ea typeface="Arial"/>
                <a:cs typeface="Arial"/>
                <a:sym typeface="Arial"/>
              </a:rPr>
              <a:t>Setting</a:t>
            </a:r>
            <a:endParaRPr/>
          </a:p>
        </p:txBody>
      </p:sp>
      <p:sp>
        <p:nvSpPr>
          <p:cNvPr id="131" name="Google Shape;131;p16"/>
          <p:cNvSpPr txBox="1">
            <a:spLocks noGrp="1"/>
          </p:cNvSpPr>
          <p:nvPr>
            <p:ph type="body" idx="1"/>
          </p:nvPr>
        </p:nvSpPr>
        <p:spPr>
          <a:xfrm>
            <a:off x="838200" y="2362200"/>
            <a:ext cx="7315200" cy="37242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100"/>
              <a:buFont typeface="Noto Sans Symbols"/>
              <a:buNone/>
            </a:pPr>
            <a:r>
              <a:rPr lang="en-US" sz="2800" b="0" i="0" u="none" strike="noStrike" cap="none">
                <a:solidFill>
                  <a:schemeClr val="dk1"/>
                </a:solidFill>
                <a:latin typeface="Arial"/>
                <a:ea typeface="Arial"/>
                <a:cs typeface="Arial"/>
                <a:sym typeface="Arial"/>
              </a:rPr>
              <a:t>The story is set in the late 1800’s. Back in those days, Great Britain ruled India. “Rikki- Tikki-Tavi” takes place in a bungalow’s (cottage) garden in Colonial India.</a:t>
            </a:r>
            <a:endParaRPr/>
          </a:p>
        </p:txBody>
      </p:sp>
      <p:sp>
        <p:nvSpPr>
          <p:cNvPr id="132" name="Google Shape;132;p16"/>
          <p:cNvSpPr txBox="1">
            <a:spLocks noGrp="1"/>
          </p:cNvSpPr>
          <p:nvPr>
            <p:ph type="ftr" idx="11"/>
          </p:nvPr>
        </p:nvSpPr>
        <p:spPr>
          <a:xfrm>
            <a:off x="5791200" y="6248400"/>
            <a:ext cx="2897188" cy="474663"/>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Clr>
                <a:schemeClr val="dk1"/>
              </a:buClr>
              <a:buSzPts val="1400"/>
              <a:buFont typeface="Noto Sans Symbols"/>
              <a:buNone/>
            </a:pPr>
            <a:r>
              <a:rPr lang="en-US" sz="1400">
                <a:solidFill>
                  <a:schemeClr val="dk1"/>
                </a:solidFill>
                <a:latin typeface="Arial"/>
                <a:ea typeface="Arial"/>
                <a:cs typeface="Arial"/>
                <a:sym typeface="Arial"/>
              </a:rPr>
              <a:t>©2015HappyEdugator</a:t>
            </a:r>
            <a:endParaRPr/>
          </a:p>
        </p:txBody>
      </p:sp>
      <p:pic>
        <p:nvPicPr>
          <p:cNvPr id="133" name="Google Shape;133;p16"/>
          <p:cNvPicPr preferRelativeResize="0"/>
          <p:nvPr/>
        </p:nvPicPr>
        <p:blipFill rotWithShape="1">
          <a:blip r:embed="rId3">
            <a:alphaModFix/>
          </a:blip>
          <a:srcRect/>
          <a:stretch/>
        </p:blipFill>
        <p:spPr>
          <a:xfrm>
            <a:off x="2895600" y="4273550"/>
            <a:ext cx="4011613" cy="196691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7"/>
          <p:cNvSpPr>
            <a:spLocks noGrp="1"/>
          </p:cNvSpPr>
          <p:nvPr>
            <p:ph type="title"/>
          </p:nvPr>
        </p:nvSpPr>
        <p:spPr>
          <a:xfrm>
            <a:off x="762000" y="762000"/>
            <a:ext cx="7924800" cy="1143000"/>
          </a:xfrm>
          <a:prstGeom prst="roundRect">
            <a:avLst>
              <a:gd name="adj" fmla="val 21667"/>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None/>
            </a:pPr>
            <a:r>
              <a:rPr lang="en-US" sz="3600" b="1" i="0" u="none" strike="noStrike" cap="none">
                <a:solidFill>
                  <a:schemeClr val="dk2"/>
                </a:solidFill>
                <a:latin typeface="Arial"/>
                <a:ea typeface="Arial"/>
                <a:cs typeface="Arial"/>
                <a:sym typeface="Arial"/>
              </a:rPr>
              <a:t>Point of View</a:t>
            </a:r>
            <a:endParaRPr/>
          </a:p>
        </p:txBody>
      </p:sp>
      <p:sp>
        <p:nvSpPr>
          <p:cNvPr id="139" name="Google Shape;139;p17"/>
          <p:cNvSpPr txBox="1">
            <a:spLocks noGrp="1"/>
          </p:cNvSpPr>
          <p:nvPr>
            <p:ph type="body" idx="1"/>
          </p:nvPr>
        </p:nvSpPr>
        <p:spPr>
          <a:xfrm>
            <a:off x="4916488" y="2438400"/>
            <a:ext cx="3770312" cy="37242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100"/>
              <a:buFont typeface="Noto Sans Symbols"/>
              <a:buNone/>
            </a:pPr>
            <a:r>
              <a:rPr lang="en-US" sz="2800" b="0" i="0" u="none" strike="noStrike" cap="none">
                <a:solidFill>
                  <a:schemeClr val="dk1"/>
                </a:solidFill>
                <a:latin typeface="Arial"/>
                <a:ea typeface="Arial"/>
                <a:cs typeface="Arial"/>
                <a:sym typeface="Arial"/>
              </a:rPr>
              <a:t>Rikki Tikki Tavi is told in </a:t>
            </a:r>
            <a:r>
              <a:rPr lang="en-US" sz="2800" b="1" i="0" u="none" strike="noStrike" cap="none">
                <a:solidFill>
                  <a:schemeClr val="dk1"/>
                </a:solidFill>
                <a:latin typeface="Arial"/>
                <a:ea typeface="Arial"/>
                <a:cs typeface="Arial"/>
                <a:sym typeface="Arial"/>
              </a:rPr>
              <a:t>third person</a:t>
            </a:r>
            <a:r>
              <a:rPr lang="en-US" sz="2800" b="0" i="0" u="none" strike="noStrike" cap="none">
                <a:solidFill>
                  <a:schemeClr val="dk1"/>
                </a:solidFill>
                <a:latin typeface="Arial"/>
                <a:ea typeface="Arial"/>
                <a:cs typeface="Arial"/>
                <a:sym typeface="Arial"/>
              </a:rPr>
              <a:t>. A narrator is telling the reader what is happening in the story.</a:t>
            </a:r>
            <a:endParaRPr/>
          </a:p>
        </p:txBody>
      </p:sp>
      <p:sp>
        <p:nvSpPr>
          <p:cNvPr id="140" name="Google Shape;140;p17"/>
          <p:cNvSpPr txBox="1">
            <a:spLocks noGrp="1"/>
          </p:cNvSpPr>
          <p:nvPr>
            <p:ph type="body" idx="2"/>
          </p:nvPr>
        </p:nvSpPr>
        <p:spPr>
          <a:xfrm>
            <a:off x="954088" y="2438400"/>
            <a:ext cx="3770312" cy="37242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100"/>
              <a:buFont typeface="Noto Sans Symbols"/>
              <a:buNone/>
            </a:pPr>
            <a:r>
              <a:rPr lang="en-US" sz="2800" b="0" i="0" u="none" strike="noStrike" cap="none">
                <a:solidFill>
                  <a:schemeClr val="dk1"/>
                </a:solidFill>
                <a:latin typeface="Arial"/>
                <a:ea typeface="Arial"/>
                <a:cs typeface="Arial"/>
                <a:sym typeface="Arial"/>
              </a:rPr>
              <a:t>Point of view is the viewpoint from which the story is told. </a:t>
            </a:r>
            <a:endParaRPr/>
          </a:p>
        </p:txBody>
      </p:sp>
      <p:sp>
        <p:nvSpPr>
          <p:cNvPr id="141" name="Google Shape;141;p17"/>
          <p:cNvSpPr txBox="1">
            <a:spLocks noGrp="1"/>
          </p:cNvSpPr>
          <p:nvPr>
            <p:ph type="ftr" idx="11"/>
          </p:nvPr>
        </p:nvSpPr>
        <p:spPr>
          <a:xfrm>
            <a:off x="5791200" y="6248400"/>
            <a:ext cx="2897188" cy="474663"/>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Clr>
                <a:schemeClr val="dk1"/>
              </a:buClr>
              <a:buSzPts val="1400"/>
              <a:buFont typeface="Noto Sans Symbols"/>
              <a:buNone/>
            </a:pPr>
            <a:r>
              <a:rPr lang="en-US" sz="1400">
                <a:solidFill>
                  <a:schemeClr val="dk1"/>
                </a:solidFill>
                <a:latin typeface="Arial"/>
                <a:ea typeface="Arial"/>
                <a:cs typeface="Arial"/>
                <a:sym typeface="Arial"/>
              </a:rPr>
              <a:t>©2015HappyEdugator</a:t>
            </a:r>
            <a:endParaRPr/>
          </a:p>
        </p:txBody>
      </p:sp>
      <p:pic>
        <p:nvPicPr>
          <p:cNvPr id="142" name="Google Shape;142;p17"/>
          <p:cNvPicPr preferRelativeResize="0"/>
          <p:nvPr/>
        </p:nvPicPr>
        <p:blipFill rotWithShape="1">
          <a:blip r:embed="rId3">
            <a:alphaModFix/>
          </a:blip>
          <a:srcRect/>
          <a:stretch/>
        </p:blipFill>
        <p:spPr>
          <a:xfrm>
            <a:off x="5791200" y="266700"/>
            <a:ext cx="2205038" cy="1485900"/>
          </a:xfrm>
          <a:prstGeom prst="rect">
            <a:avLst/>
          </a:prstGeom>
          <a:noFill/>
          <a:ln>
            <a:noFill/>
          </a:ln>
        </p:spPr>
      </p:pic>
      <p:pic>
        <p:nvPicPr>
          <p:cNvPr id="143" name="Google Shape;143;p17"/>
          <p:cNvPicPr preferRelativeResize="0"/>
          <p:nvPr/>
        </p:nvPicPr>
        <p:blipFill rotWithShape="1">
          <a:blip r:embed="rId4">
            <a:alphaModFix/>
          </a:blip>
          <a:srcRect/>
          <a:stretch/>
        </p:blipFill>
        <p:spPr>
          <a:xfrm>
            <a:off x="1066800" y="4257675"/>
            <a:ext cx="2886075" cy="1905000"/>
          </a:xfrm>
          <a:prstGeom prst="rect">
            <a:avLst/>
          </a:prstGeom>
          <a:noFill/>
          <a:ln>
            <a:noFill/>
          </a:ln>
        </p:spPr>
      </p:pic>
      <p:pic>
        <p:nvPicPr>
          <p:cNvPr id="144" name="Google Shape;144;p17"/>
          <p:cNvPicPr preferRelativeResize="0"/>
          <p:nvPr/>
        </p:nvPicPr>
        <p:blipFill rotWithShape="1">
          <a:blip r:embed="rId5">
            <a:alphaModFix/>
          </a:blip>
          <a:srcRect/>
          <a:stretch/>
        </p:blipFill>
        <p:spPr>
          <a:xfrm>
            <a:off x="7543800" y="4724400"/>
            <a:ext cx="1398588" cy="1600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8"/>
          <p:cNvSpPr>
            <a:spLocks noGrp="1"/>
          </p:cNvSpPr>
          <p:nvPr>
            <p:ph type="title"/>
          </p:nvPr>
        </p:nvSpPr>
        <p:spPr>
          <a:xfrm>
            <a:off x="762000" y="762000"/>
            <a:ext cx="7924800" cy="1143000"/>
          </a:xfrm>
          <a:prstGeom prst="roundRect">
            <a:avLst>
              <a:gd name="adj" fmla="val 21667"/>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None/>
            </a:pPr>
            <a:r>
              <a:rPr lang="en-US" sz="4000" b="1" i="0" u="none" strike="noStrike" cap="none">
                <a:solidFill>
                  <a:schemeClr val="dk2"/>
                </a:solidFill>
                <a:latin typeface="Arial"/>
                <a:ea typeface="Arial"/>
                <a:cs typeface="Arial"/>
                <a:sym typeface="Arial"/>
              </a:rPr>
              <a:t>Vocabulary You Should Know</a:t>
            </a:r>
            <a:endParaRPr/>
          </a:p>
        </p:txBody>
      </p:sp>
      <p:sp>
        <p:nvSpPr>
          <p:cNvPr id="150" name="Google Shape;150;p18"/>
          <p:cNvSpPr txBox="1">
            <a:spLocks noGrp="1"/>
          </p:cNvSpPr>
          <p:nvPr>
            <p:ph type="body" idx="1"/>
          </p:nvPr>
        </p:nvSpPr>
        <p:spPr>
          <a:xfrm>
            <a:off x="457200" y="2362200"/>
            <a:ext cx="3962400" cy="41148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1800"/>
              <a:buFont typeface="Noto Sans Symbols"/>
              <a:buChar char="●"/>
            </a:pPr>
            <a:r>
              <a:rPr lang="en-US" sz="2400" b="0" i="0" u="none" strike="noStrike" cap="none">
                <a:solidFill>
                  <a:schemeClr val="dk1"/>
                </a:solidFill>
                <a:latin typeface="Arial"/>
                <a:ea typeface="Arial"/>
                <a:cs typeface="Arial"/>
                <a:sym typeface="Arial"/>
              </a:rPr>
              <a:t>Burrow - den</a:t>
            </a:r>
            <a:endParaRPr/>
          </a:p>
          <a:p>
            <a:pPr marL="342900" marR="0" lvl="0" indent="-342900" algn="l" rtl="0">
              <a:spcBef>
                <a:spcPts val="480"/>
              </a:spcBef>
              <a:spcAft>
                <a:spcPts val="0"/>
              </a:spcAft>
              <a:buClr>
                <a:schemeClr val="dk1"/>
              </a:buClr>
              <a:buSzPts val="1800"/>
              <a:buFont typeface="Noto Sans Symbols"/>
              <a:buChar char="●"/>
            </a:pPr>
            <a:r>
              <a:rPr lang="en-US" sz="2400" b="0" i="0" u="none" strike="noStrike" cap="none">
                <a:solidFill>
                  <a:schemeClr val="dk1"/>
                </a:solidFill>
                <a:latin typeface="Arial"/>
                <a:ea typeface="Arial"/>
                <a:cs typeface="Arial"/>
                <a:sym typeface="Arial"/>
              </a:rPr>
              <a:t>Stealth – secret action</a:t>
            </a:r>
            <a:endParaRPr/>
          </a:p>
          <a:p>
            <a:pPr marL="342900" marR="0" lvl="0" indent="-342900" algn="l" rtl="0">
              <a:spcBef>
                <a:spcPts val="480"/>
              </a:spcBef>
              <a:spcAft>
                <a:spcPts val="0"/>
              </a:spcAft>
              <a:buClr>
                <a:schemeClr val="dk1"/>
              </a:buClr>
              <a:buSzPts val="1800"/>
              <a:buFont typeface="Noto Sans Symbols"/>
              <a:buChar char="●"/>
            </a:pPr>
            <a:r>
              <a:rPr lang="en-US" sz="2400" b="0" i="0" u="none" strike="noStrike" cap="none">
                <a:solidFill>
                  <a:schemeClr val="dk1"/>
                </a:solidFill>
                <a:latin typeface="Arial"/>
                <a:ea typeface="Arial"/>
                <a:cs typeface="Arial"/>
                <a:sym typeface="Arial"/>
              </a:rPr>
              <a:t>Bungalow - cottage</a:t>
            </a:r>
            <a:endParaRPr/>
          </a:p>
          <a:p>
            <a:pPr marL="342900" marR="0" lvl="0" indent="-342900" algn="l" rtl="0">
              <a:spcBef>
                <a:spcPts val="480"/>
              </a:spcBef>
              <a:spcAft>
                <a:spcPts val="0"/>
              </a:spcAft>
              <a:buClr>
                <a:schemeClr val="dk1"/>
              </a:buClr>
              <a:buSzPts val="1800"/>
              <a:buFont typeface="Noto Sans Symbols"/>
              <a:buChar char="●"/>
            </a:pPr>
            <a:r>
              <a:rPr lang="en-US" sz="2400" b="0" i="0" u="none" strike="noStrike" cap="none">
                <a:solidFill>
                  <a:schemeClr val="dk1"/>
                </a:solidFill>
                <a:latin typeface="Arial"/>
                <a:ea typeface="Arial"/>
                <a:cs typeface="Arial"/>
                <a:sym typeface="Arial"/>
              </a:rPr>
              <a:t>Horrid – awful, horrible</a:t>
            </a:r>
            <a:endParaRPr/>
          </a:p>
          <a:p>
            <a:pPr marL="342900" marR="0" lvl="0" indent="-342900" algn="l" rtl="0">
              <a:spcBef>
                <a:spcPts val="480"/>
              </a:spcBef>
              <a:spcAft>
                <a:spcPts val="0"/>
              </a:spcAft>
              <a:buClr>
                <a:schemeClr val="dk1"/>
              </a:buClr>
              <a:buSzPts val="1800"/>
              <a:buFont typeface="Noto Sans Symbols"/>
              <a:buChar char="●"/>
            </a:pPr>
            <a:r>
              <a:rPr lang="en-US" sz="2400" b="0" i="0" u="none" strike="noStrike" cap="none">
                <a:solidFill>
                  <a:schemeClr val="dk1"/>
                </a:solidFill>
                <a:latin typeface="Arial"/>
                <a:ea typeface="Arial"/>
                <a:cs typeface="Arial"/>
                <a:sym typeface="Arial"/>
              </a:rPr>
              <a:t>Cower - cringe</a:t>
            </a:r>
            <a:endParaRPr/>
          </a:p>
          <a:p>
            <a:pPr marL="342900" marR="0" lvl="0" indent="-342900" algn="l" rtl="0">
              <a:spcBef>
                <a:spcPts val="480"/>
              </a:spcBef>
              <a:spcAft>
                <a:spcPts val="0"/>
              </a:spcAft>
              <a:buClr>
                <a:schemeClr val="dk1"/>
              </a:buClr>
              <a:buSzPts val="1800"/>
              <a:buFont typeface="Noto Sans Symbols"/>
              <a:buChar char="●"/>
            </a:pPr>
            <a:r>
              <a:rPr lang="en-US" sz="2400" b="0" i="0" u="none" strike="noStrike" cap="none">
                <a:solidFill>
                  <a:schemeClr val="dk1"/>
                </a:solidFill>
                <a:latin typeface="Arial"/>
                <a:ea typeface="Arial"/>
                <a:cs typeface="Arial"/>
                <a:sym typeface="Arial"/>
              </a:rPr>
              <a:t>Fledgling – baby bird</a:t>
            </a:r>
            <a:endParaRPr/>
          </a:p>
          <a:p>
            <a:pPr marL="342900" marR="0" lvl="0" indent="-342900" algn="l" rtl="0">
              <a:spcBef>
                <a:spcPts val="480"/>
              </a:spcBef>
              <a:spcAft>
                <a:spcPts val="0"/>
              </a:spcAft>
              <a:buClr>
                <a:schemeClr val="dk1"/>
              </a:buClr>
              <a:buSzPts val="1800"/>
              <a:buFont typeface="Noto Sans Symbols"/>
              <a:buChar char="●"/>
            </a:pPr>
            <a:r>
              <a:rPr lang="en-US" sz="2400" b="0" i="0" u="none" strike="noStrike" cap="none">
                <a:solidFill>
                  <a:schemeClr val="dk1"/>
                </a:solidFill>
                <a:latin typeface="Arial"/>
                <a:ea typeface="Arial"/>
                <a:cs typeface="Arial"/>
                <a:sym typeface="Arial"/>
              </a:rPr>
              <a:t>Veranda – patio, porch</a:t>
            </a:r>
            <a:endParaRPr/>
          </a:p>
          <a:p>
            <a:pPr marL="342900" marR="0" lvl="0" indent="-342900" algn="l" rtl="0">
              <a:spcBef>
                <a:spcPts val="480"/>
              </a:spcBef>
              <a:spcAft>
                <a:spcPts val="0"/>
              </a:spcAft>
              <a:buClr>
                <a:schemeClr val="dk1"/>
              </a:buClr>
              <a:buSzPts val="1800"/>
              <a:buFont typeface="Noto Sans Symbols"/>
              <a:buChar char="●"/>
            </a:pPr>
            <a:r>
              <a:rPr lang="en-US" sz="2400" b="0" i="0" u="none" strike="noStrike" cap="none">
                <a:solidFill>
                  <a:schemeClr val="dk1"/>
                </a:solidFill>
                <a:latin typeface="Arial"/>
                <a:ea typeface="Arial"/>
                <a:cs typeface="Arial"/>
                <a:sym typeface="Arial"/>
              </a:rPr>
              <a:t>Cultivate - plow</a:t>
            </a:r>
            <a:endParaRPr/>
          </a:p>
          <a:p>
            <a:pPr marL="342900" marR="0" lvl="0" indent="-228600" algn="l" rtl="0">
              <a:spcBef>
                <a:spcPts val="480"/>
              </a:spcBef>
              <a:spcAft>
                <a:spcPts val="0"/>
              </a:spcAft>
              <a:buClr>
                <a:schemeClr val="dk1"/>
              </a:buClr>
              <a:buSzPts val="1800"/>
              <a:buFont typeface="Noto Sans Symbols"/>
              <a:buNone/>
            </a:pPr>
            <a:endParaRPr sz="2400" b="0" i="0" u="none" strike="noStrike" cap="none">
              <a:solidFill>
                <a:schemeClr val="dk1"/>
              </a:solidFill>
              <a:latin typeface="Arial"/>
              <a:ea typeface="Arial"/>
              <a:cs typeface="Arial"/>
              <a:sym typeface="Arial"/>
            </a:endParaRPr>
          </a:p>
        </p:txBody>
      </p:sp>
      <p:sp>
        <p:nvSpPr>
          <p:cNvPr id="151" name="Google Shape;151;p18"/>
          <p:cNvSpPr txBox="1">
            <a:spLocks noGrp="1"/>
          </p:cNvSpPr>
          <p:nvPr>
            <p:ph type="body" idx="2"/>
          </p:nvPr>
        </p:nvSpPr>
        <p:spPr>
          <a:xfrm>
            <a:off x="4114800" y="2362200"/>
            <a:ext cx="5029200" cy="41910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1800"/>
              <a:buFont typeface="Noto Sans Symbols"/>
              <a:buChar char="●"/>
            </a:pPr>
            <a:r>
              <a:rPr lang="en-US" sz="2400" b="0" i="0" u="none" strike="noStrike" cap="none">
                <a:solidFill>
                  <a:schemeClr val="dk1"/>
                </a:solidFill>
                <a:latin typeface="Arial"/>
                <a:ea typeface="Arial"/>
                <a:cs typeface="Arial"/>
                <a:sym typeface="Arial"/>
              </a:rPr>
              <a:t>Sluice - drain</a:t>
            </a:r>
            <a:endParaRPr/>
          </a:p>
          <a:p>
            <a:pPr marL="342900" marR="0" lvl="0" indent="-342900" algn="l" rtl="0">
              <a:spcBef>
                <a:spcPts val="480"/>
              </a:spcBef>
              <a:spcAft>
                <a:spcPts val="0"/>
              </a:spcAft>
              <a:buClr>
                <a:schemeClr val="dk1"/>
              </a:buClr>
              <a:buSzPts val="1800"/>
              <a:buFont typeface="Noto Sans Symbols"/>
              <a:buChar char="●"/>
            </a:pPr>
            <a:r>
              <a:rPr lang="en-US" sz="2400" b="0" i="0" u="none" strike="noStrike" cap="none">
                <a:solidFill>
                  <a:schemeClr val="dk1"/>
                </a:solidFill>
                <a:latin typeface="Arial"/>
                <a:ea typeface="Arial"/>
                <a:cs typeface="Arial"/>
                <a:sym typeface="Arial"/>
              </a:rPr>
              <a:t>Quiver - shake</a:t>
            </a:r>
            <a:endParaRPr/>
          </a:p>
          <a:p>
            <a:pPr marL="342900" marR="0" lvl="0" indent="-342900" algn="l" rtl="0">
              <a:spcBef>
                <a:spcPts val="480"/>
              </a:spcBef>
              <a:spcAft>
                <a:spcPts val="0"/>
              </a:spcAft>
              <a:buClr>
                <a:schemeClr val="dk1"/>
              </a:buClr>
              <a:buSzPts val="1800"/>
              <a:buFont typeface="Noto Sans Symbols"/>
              <a:buChar char="●"/>
            </a:pPr>
            <a:r>
              <a:rPr lang="en-US" sz="2400" b="0" i="0" u="none" strike="noStrike" cap="none">
                <a:solidFill>
                  <a:schemeClr val="dk1"/>
                </a:solidFill>
                <a:latin typeface="Arial"/>
                <a:ea typeface="Arial"/>
                <a:cs typeface="Arial"/>
                <a:sym typeface="Arial"/>
              </a:rPr>
              <a:t>Flutter – flap wings</a:t>
            </a:r>
            <a:endParaRPr/>
          </a:p>
          <a:p>
            <a:pPr marL="342900" marR="0" lvl="0" indent="-342900" algn="l" rtl="0">
              <a:spcBef>
                <a:spcPts val="480"/>
              </a:spcBef>
              <a:spcAft>
                <a:spcPts val="0"/>
              </a:spcAft>
              <a:buClr>
                <a:schemeClr val="dk1"/>
              </a:buClr>
              <a:buSzPts val="1800"/>
              <a:buFont typeface="Noto Sans Symbols"/>
              <a:buChar char="●"/>
            </a:pPr>
            <a:r>
              <a:rPr lang="en-US" sz="2400" b="0" i="0" u="none" strike="noStrike" cap="none">
                <a:solidFill>
                  <a:schemeClr val="dk1"/>
                </a:solidFill>
                <a:latin typeface="Arial"/>
                <a:ea typeface="Arial"/>
                <a:cs typeface="Arial"/>
                <a:sym typeface="Arial"/>
              </a:rPr>
              <a:t>Revived - awakened</a:t>
            </a:r>
            <a:endParaRPr/>
          </a:p>
          <a:p>
            <a:pPr marL="342900" marR="0" lvl="0" indent="-342900" algn="l" rtl="0">
              <a:spcBef>
                <a:spcPts val="480"/>
              </a:spcBef>
              <a:spcAft>
                <a:spcPts val="0"/>
              </a:spcAft>
              <a:buClr>
                <a:schemeClr val="dk1"/>
              </a:buClr>
              <a:buSzPts val="1800"/>
              <a:buFont typeface="Noto Sans Symbols"/>
              <a:buChar char="●"/>
            </a:pPr>
            <a:r>
              <a:rPr lang="en-US" sz="2400" b="0" i="0" u="none" strike="noStrike" cap="none">
                <a:solidFill>
                  <a:schemeClr val="dk1"/>
                </a:solidFill>
                <a:latin typeface="Arial"/>
                <a:ea typeface="Arial"/>
                <a:cs typeface="Arial"/>
                <a:sym typeface="Arial"/>
              </a:rPr>
              <a:t>Draggled – wet and dirty</a:t>
            </a:r>
            <a:endParaRPr/>
          </a:p>
          <a:p>
            <a:pPr marL="342900" marR="0" lvl="0" indent="-342900" algn="l" rtl="0">
              <a:spcBef>
                <a:spcPts val="480"/>
              </a:spcBef>
              <a:spcAft>
                <a:spcPts val="0"/>
              </a:spcAft>
              <a:buClr>
                <a:schemeClr val="dk1"/>
              </a:buClr>
              <a:buSzPts val="1800"/>
              <a:buFont typeface="Noto Sans Symbols"/>
              <a:buChar char="●"/>
            </a:pPr>
            <a:r>
              <a:rPr lang="en-US" sz="2400" b="0" i="0" u="none" strike="noStrike" cap="none">
                <a:solidFill>
                  <a:schemeClr val="dk1"/>
                </a:solidFill>
                <a:latin typeface="Arial"/>
                <a:ea typeface="Arial"/>
                <a:cs typeface="Arial"/>
                <a:sym typeface="Arial"/>
              </a:rPr>
              <a:t>Cunningly - cleverly</a:t>
            </a:r>
            <a:endParaRPr/>
          </a:p>
          <a:p>
            <a:pPr marL="342900" marR="0" lvl="0" indent="-342900" algn="l" rtl="0">
              <a:spcBef>
                <a:spcPts val="480"/>
              </a:spcBef>
              <a:spcAft>
                <a:spcPts val="0"/>
              </a:spcAft>
              <a:buClr>
                <a:schemeClr val="dk1"/>
              </a:buClr>
              <a:buSzPts val="1800"/>
              <a:buFont typeface="Noto Sans Symbols"/>
              <a:buChar char="●"/>
            </a:pPr>
            <a:r>
              <a:rPr lang="en-US" sz="2400" b="0" i="0" u="none" strike="noStrike" cap="none">
                <a:solidFill>
                  <a:schemeClr val="dk1"/>
                </a:solidFill>
                <a:latin typeface="Arial"/>
                <a:ea typeface="Arial"/>
                <a:cs typeface="Arial"/>
                <a:sym typeface="Arial"/>
              </a:rPr>
              <a:t>Mourning – sorrow for a death</a:t>
            </a:r>
            <a:endParaRPr/>
          </a:p>
          <a:p>
            <a:pPr marL="342900" marR="0" lvl="0" indent="-342900" algn="l" rtl="0">
              <a:spcBef>
                <a:spcPts val="480"/>
              </a:spcBef>
              <a:spcAft>
                <a:spcPts val="0"/>
              </a:spcAft>
              <a:buClr>
                <a:schemeClr val="dk1"/>
              </a:buClr>
              <a:buSzPts val="1800"/>
              <a:buFont typeface="Noto Sans Symbols"/>
              <a:buChar char="●"/>
            </a:pPr>
            <a:r>
              <a:rPr lang="en-US" sz="2400" b="0" i="0" u="none" strike="noStrike" cap="none">
                <a:solidFill>
                  <a:schemeClr val="dk1"/>
                </a:solidFill>
                <a:latin typeface="Arial"/>
                <a:ea typeface="Arial"/>
                <a:cs typeface="Arial"/>
                <a:sym typeface="Arial"/>
              </a:rPr>
              <a:t>Consolation – source of comfort</a:t>
            </a:r>
            <a:endParaRPr/>
          </a:p>
        </p:txBody>
      </p:sp>
      <p:sp>
        <p:nvSpPr>
          <p:cNvPr id="152" name="Google Shape;152;p18"/>
          <p:cNvSpPr txBox="1">
            <a:spLocks noGrp="1"/>
          </p:cNvSpPr>
          <p:nvPr>
            <p:ph type="ftr" idx="11"/>
          </p:nvPr>
        </p:nvSpPr>
        <p:spPr>
          <a:xfrm>
            <a:off x="5791200" y="6248400"/>
            <a:ext cx="2897188" cy="474663"/>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Clr>
                <a:schemeClr val="dk1"/>
              </a:buClr>
              <a:buSzPts val="1400"/>
              <a:buFont typeface="Noto Sans Symbols"/>
              <a:buNone/>
            </a:pPr>
            <a:r>
              <a:rPr lang="en-US" sz="1400">
                <a:solidFill>
                  <a:schemeClr val="dk1"/>
                </a:solidFill>
                <a:latin typeface="Arial"/>
                <a:ea typeface="Arial"/>
                <a:cs typeface="Arial"/>
                <a:sym typeface="Arial"/>
              </a:rPr>
              <a:t>©2015HappyEdugator</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9"/>
                                        </p:tgtEl>
                                        <p:attrNameLst>
                                          <p:attrName>style.visibility</p:attrName>
                                        </p:attrNameLst>
                                      </p:cBhvr>
                                      <p:to>
                                        <p:strVal val="visible"/>
                                      </p:to>
                                    </p:set>
                                    <p:anim calcmode="lin" valueType="num">
                                      <p:cBhvr additive="base">
                                        <p:cTn id="7" dur="500"/>
                                        <p:tgtEl>
                                          <p:spTgt spid="1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9"/>
          <p:cNvSpPr>
            <a:spLocks noGrp="1"/>
          </p:cNvSpPr>
          <p:nvPr>
            <p:ph type="title"/>
          </p:nvPr>
        </p:nvSpPr>
        <p:spPr>
          <a:xfrm>
            <a:off x="762000" y="762000"/>
            <a:ext cx="7924800" cy="1143000"/>
          </a:xfrm>
          <a:prstGeom prst="roundRect">
            <a:avLst>
              <a:gd name="adj" fmla="val 21667"/>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None/>
            </a:pPr>
            <a:r>
              <a:rPr lang="en-US" sz="4000" b="1" i="0" u="none" strike="noStrike" cap="none">
                <a:solidFill>
                  <a:schemeClr val="dk2"/>
                </a:solidFill>
                <a:latin typeface="Arial"/>
                <a:ea typeface="Arial"/>
                <a:cs typeface="Arial"/>
                <a:sym typeface="Arial"/>
              </a:rPr>
              <a:t>Cobra vs. Mongoose</a:t>
            </a:r>
            <a:endParaRPr/>
          </a:p>
        </p:txBody>
      </p:sp>
      <p:sp>
        <p:nvSpPr>
          <p:cNvPr id="158" name="Google Shape;158;p19"/>
          <p:cNvSpPr txBox="1">
            <a:spLocks noGrp="1"/>
          </p:cNvSpPr>
          <p:nvPr>
            <p:ph type="body" idx="1"/>
          </p:nvPr>
        </p:nvSpPr>
        <p:spPr>
          <a:xfrm>
            <a:off x="838200" y="2362200"/>
            <a:ext cx="7693025" cy="3724275"/>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100"/>
              <a:buFont typeface="Noto Sans Symbols"/>
              <a:buChar char="●"/>
            </a:pPr>
            <a:r>
              <a:rPr lang="en-US" sz="2800" b="0" i="0" u="none" strike="noStrike" cap="none">
                <a:solidFill>
                  <a:schemeClr val="dk1"/>
                </a:solidFill>
                <a:latin typeface="Arial"/>
                <a:ea typeface="Arial"/>
                <a:cs typeface="Arial"/>
                <a:sym typeface="Arial"/>
              </a:rPr>
              <a:t>Who do you predict will win? Why? </a:t>
            </a:r>
            <a:endParaRPr/>
          </a:p>
        </p:txBody>
      </p:sp>
      <p:pic>
        <p:nvPicPr>
          <p:cNvPr id="159" name="Google Shape;159;p19" descr="cobra6"/>
          <p:cNvPicPr preferRelativeResize="0"/>
          <p:nvPr/>
        </p:nvPicPr>
        <p:blipFill rotWithShape="1">
          <a:blip r:embed="rId3">
            <a:alphaModFix/>
          </a:blip>
          <a:srcRect l="7895" t="5263" r="7894" b="5263"/>
          <a:stretch/>
        </p:blipFill>
        <p:spPr>
          <a:xfrm>
            <a:off x="5562600" y="3048000"/>
            <a:ext cx="2654300" cy="2819400"/>
          </a:xfrm>
          <a:prstGeom prst="rect">
            <a:avLst/>
          </a:prstGeom>
          <a:noFill/>
          <a:ln>
            <a:noFill/>
          </a:ln>
        </p:spPr>
      </p:pic>
      <p:pic>
        <p:nvPicPr>
          <p:cNvPr id="160" name="Google Shape;160;p19" descr="mongoose_631_600x450"/>
          <p:cNvPicPr preferRelativeResize="0"/>
          <p:nvPr/>
        </p:nvPicPr>
        <p:blipFill rotWithShape="1">
          <a:blip r:embed="rId4">
            <a:alphaModFix/>
          </a:blip>
          <a:srcRect t="8000" r="22000" b="3999"/>
          <a:stretch/>
        </p:blipFill>
        <p:spPr>
          <a:xfrm>
            <a:off x="1371600" y="3019425"/>
            <a:ext cx="3276600" cy="2847975"/>
          </a:xfrm>
          <a:prstGeom prst="rect">
            <a:avLst/>
          </a:prstGeom>
          <a:noFill/>
          <a:ln>
            <a:noFill/>
          </a:ln>
        </p:spPr>
      </p:pic>
      <p:sp>
        <p:nvSpPr>
          <p:cNvPr id="161" name="Google Shape;161;p19"/>
          <p:cNvSpPr txBox="1">
            <a:spLocks noGrp="1"/>
          </p:cNvSpPr>
          <p:nvPr>
            <p:ph type="ftr" idx="11"/>
          </p:nvPr>
        </p:nvSpPr>
        <p:spPr>
          <a:xfrm>
            <a:off x="5791200" y="6248400"/>
            <a:ext cx="2897188" cy="474663"/>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Clr>
                <a:schemeClr val="dk1"/>
              </a:buClr>
              <a:buSzPts val="1400"/>
              <a:buFont typeface="Noto Sans Symbols"/>
              <a:buNone/>
            </a:pPr>
            <a:r>
              <a:rPr lang="en-US" sz="1400">
                <a:solidFill>
                  <a:schemeClr val="dk1"/>
                </a:solidFill>
                <a:latin typeface="Arial"/>
                <a:ea typeface="Arial"/>
                <a:cs typeface="Arial"/>
                <a:sym typeface="Arial"/>
              </a:rPr>
              <a:t>©2015HappyEdugator</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57"/>
                                        </p:tgtEl>
                                        <p:attrNameLst>
                                          <p:attrName>style.visibility</p:attrName>
                                        </p:attrNameLst>
                                      </p:cBhvr>
                                      <p:to>
                                        <p:strVal val="visible"/>
                                      </p:to>
                                    </p:set>
                                    <p:anim calcmode="lin" valueType="num">
                                      <p:cBhvr additive="base">
                                        <p:cTn id="7" dur="500"/>
                                        <p:tgtEl>
                                          <p:spTgt spid="1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0"/>
          <p:cNvSpPr>
            <a:spLocks noGrp="1"/>
          </p:cNvSpPr>
          <p:nvPr>
            <p:ph type="title"/>
          </p:nvPr>
        </p:nvSpPr>
        <p:spPr>
          <a:xfrm>
            <a:off x="762000" y="762000"/>
            <a:ext cx="7924800" cy="1143000"/>
          </a:xfrm>
          <a:prstGeom prst="roundRect">
            <a:avLst>
              <a:gd name="adj" fmla="val 21667"/>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None/>
            </a:pPr>
            <a:r>
              <a:rPr lang="en-US" sz="3600" b="1" i="0" u="none" strike="noStrike" cap="none">
                <a:solidFill>
                  <a:schemeClr val="dk2"/>
                </a:solidFill>
                <a:latin typeface="Arial"/>
                <a:ea typeface="Arial"/>
                <a:cs typeface="Arial"/>
                <a:sym typeface="Arial"/>
              </a:rPr>
              <a:t>Mongoose Vs. Cobra Video</a:t>
            </a:r>
            <a:endParaRPr/>
          </a:p>
        </p:txBody>
      </p:sp>
      <p:sp>
        <p:nvSpPr>
          <p:cNvPr id="167" name="Google Shape;167;p20"/>
          <p:cNvSpPr txBox="1">
            <a:spLocks noGrp="1"/>
          </p:cNvSpPr>
          <p:nvPr>
            <p:ph type="body" idx="1"/>
          </p:nvPr>
        </p:nvSpPr>
        <p:spPr>
          <a:xfrm>
            <a:off x="685800" y="2362200"/>
            <a:ext cx="7772400" cy="10668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1200"/>
              <a:buFont typeface="Noto Sans Symbols"/>
              <a:buNone/>
            </a:pPr>
            <a:r>
              <a:rPr lang="en-US" sz="1600" b="0" i="0" u="none" strike="noStrike" cap="none">
                <a:solidFill>
                  <a:schemeClr val="dk1"/>
                </a:solidFill>
                <a:latin typeface="Arial"/>
                <a:ea typeface="Arial"/>
                <a:cs typeface="Arial"/>
                <a:sym typeface="Arial"/>
              </a:rPr>
              <a:t>http://</a:t>
            </a:r>
            <a:r>
              <a:rPr lang="en-US" sz="1600" b="0" i="0" u="sng" strike="noStrike" cap="none">
                <a:solidFill>
                  <a:schemeClr val="hlink"/>
                </a:solidFill>
                <a:latin typeface="Arial"/>
                <a:ea typeface="Arial"/>
                <a:cs typeface="Arial"/>
                <a:sym typeface="Arial"/>
                <a:hlinkClick r:id="rId3"/>
              </a:rPr>
              <a:t>video.nationalgeographic.com/video/animals/reptiles-animals/snakes/cobra-vs-mongoose-predation</a:t>
            </a:r>
            <a:r>
              <a:rPr lang="en-US" sz="1600" b="0" i="0" u="none" strike="noStrike" cap="none">
                <a:solidFill>
                  <a:schemeClr val="dk1"/>
                </a:solidFill>
                <a:latin typeface="Arial"/>
                <a:ea typeface="Arial"/>
                <a:cs typeface="Arial"/>
                <a:sym typeface="Arial"/>
              </a:rPr>
              <a:t>/</a:t>
            </a:r>
            <a:endParaRPr/>
          </a:p>
          <a:p>
            <a:pPr marL="342900" marR="0" lvl="0" indent="-342900" algn="l" rtl="0">
              <a:spcBef>
                <a:spcPts val="320"/>
              </a:spcBef>
              <a:spcAft>
                <a:spcPts val="0"/>
              </a:spcAft>
              <a:buClr>
                <a:schemeClr val="dk1"/>
              </a:buClr>
              <a:buSzPts val="1200"/>
              <a:buFont typeface="Noto Sans Symbols"/>
              <a:buNone/>
            </a:pPr>
            <a:endParaRPr sz="1600" b="0" i="0" u="none" strike="noStrike" cap="none">
              <a:solidFill>
                <a:schemeClr val="dk1"/>
              </a:solidFill>
              <a:latin typeface="Arial"/>
              <a:ea typeface="Arial"/>
              <a:cs typeface="Arial"/>
              <a:sym typeface="Arial"/>
            </a:endParaRPr>
          </a:p>
        </p:txBody>
      </p:sp>
      <p:pic>
        <p:nvPicPr>
          <p:cNvPr id="168" name="Google Shape;168;p20" descr="http://ts4.mm.bing.net/th?id=H.4918077842129379&amp;w=273&amp;h=188&amp;c=7&amp;rs=1&amp;pid=1.7">
            <a:hlinkClick r:id="rId3"/>
          </p:cNvPr>
          <p:cNvPicPr preferRelativeResize="0"/>
          <p:nvPr/>
        </p:nvPicPr>
        <p:blipFill rotWithShape="1">
          <a:blip r:embed="rId4">
            <a:alphaModFix/>
          </a:blip>
          <a:srcRect/>
          <a:stretch/>
        </p:blipFill>
        <p:spPr>
          <a:xfrm>
            <a:off x="2286000" y="3124200"/>
            <a:ext cx="4689475" cy="3230563"/>
          </a:xfrm>
          <a:prstGeom prst="rect">
            <a:avLst/>
          </a:prstGeom>
          <a:noFill/>
          <a:ln>
            <a:noFill/>
          </a:ln>
        </p:spPr>
      </p:pic>
      <p:sp>
        <p:nvSpPr>
          <p:cNvPr id="169" name="Google Shape;169;p20"/>
          <p:cNvSpPr txBox="1">
            <a:spLocks noGrp="1"/>
          </p:cNvSpPr>
          <p:nvPr>
            <p:ph type="ftr" idx="11"/>
          </p:nvPr>
        </p:nvSpPr>
        <p:spPr>
          <a:xfrm>
            <a:off x="5791200" y="6248400"/>
            <a:ext cx="2897188" cy="474663"/>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Clr>
                <a:schemeClr val="dk1"/>
              </a:buClr>
              <a:buSzPts val="1400"/>
              <a:buFont typeface="Noto Sans Symbols"/>
              <a:buNone/>
            </a:pPr>
            <a:r>
              <a:rPr lang="en-US" sz="1400">
                <a:solidFill>
                  <a:schemeClr val="dk1"/>
                </a:solidFill>
                <a:latin typeface="Arial"/>
                <a:ea typeface="Arial"/>
                <a:cs typeface="Arial"/>
                <a:sym typeface="Arial"/>
              </a:rPr>
              <a:t>©2015HappyEdugator</a:t>
            </a:r>
            <a:endParaRPr/>
          </a:p>
        </p:txBody>
      </p:sp>
      <p:sp>
        <p:nvSpPr>
          <p:cNvPr id="170" name="Google Shape;170;p20"/>
          <p:cNvSpPr/>
          <p:nvPr/>
        </p:nvSpPr>
        <p:spPr>
          <a:xfrm>
            <a:off x="7391400" y="1447800"/>
            <a:ext cx="1676400" cy="3352800"/>
          </a:xfrm>
          <a:prstGeom prst="curvedLeftArrow">
            <a:avLst>
              <a:gd name="adj1" fmla="val 25000"/>
              <a:gd name="adj2" fmla="val 50000"/>
              <a:gd name="adj3" fmla="val 25000"/>
            </a:avLst>
          </a:prstGeom>
          <a:solidFill>
            <a:schemeClr val="accent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Noto Sans Symbols"/>
              <a:buNone/>
            </a:pPr>
            <a:endParaRPr sz="180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66"/>
                                        </p:tgtEl>
                                        <p:attrNameLst>
                                          <p:attrName>style.visibility</p:attrName>
                                        </p:attrNameLst>
                                      </p:cBhvr>
                                      <p:to>
                                        <p:strVal val="visible"/>
                                      </p:to>
                                    </p:set>
                                    <p:anim calcmode="lin" valueType="num">
                                      <p:cBhvr additive="base">
                                        <p:cTn id="7" dur="500"/>
                                        <p:tgtEl>
                                          <p:spTgt spid="1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1"/>
          <p:cNvSpPr>
            <a:spLocks noGrp="1"/>
          </p:cNvSpPr>
          <p:nvPr>
            <p:ph type="title"/>
          </p:nvPr>
        </p:nvSpPr>
        <p:spPr>
          <a:xfrm>
            <a:off x="762000" y="762000"/>
            <a:ext cx="8153400" cy="1143000"/>
          </a:xfrm>
          <a:prstGeom prst="roundRect">
            <a:avLst>
              <a:gd name="adj" fmla="val 21667"/>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None/>
            </a:pPr>
            <a:r>
              <a:rPr lang="en-US" sz="3600" b="1" i="0" u="none" strike="noStrike" cap="none">
                <a:solidFill>
                  <a:schemeClr val="dk2"/>
                </a:solidFill>
                <a:latin typeface="Arial"/>
                <a:ea typeface="Arial"/>
                <a:cs typeface="Arial"/>
                <a:sym typeface="Arial"/>
              </a:rPr>
              <a:t>Anticipation Guide – True or False?</a:t>
            </a:r>
            <a:endParaRPr/>
          </a:p>
        </p:txBody>
      </p:sp>
      <p:sp>
        <p:nvSpPr>
          <p:cNvPr id="176" name="Google Shape;176;p21"/>
          <p:cNvSpPr txBox="1">
            <a:spLocks noGrp="1"/>
          </p:cNvSpPr>
          <p:nvPr>
            <p:ph type="body" idx="1"/>
          </p:nvPr>
        </p:nvSpPr>
        <p:spPr>
          <a:xfrm>
            <a:off x="838200" y="2362200"/>
            <a:ext cx="7693025" cy="3724275"/>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1800"/>
              <a:buFont typeface="Noto Sans Symbols"/>
              <a:buChar char="●"/>
            </a:pPr>
            <a:r>
              <a:rPr lang="en-US" sz="2400" b="0" i="0" u="none" strike="noStrike" cap="none">
                <a:solidFill>
                  <a:schemeClr val="dk1"/>
                </a:solidFill>
                <a:latin typeface="Arial"/>
                <a:ea typeface="Arial"/>
                <a:cs typeface="Arial"/>
                <a:sym typeface="Arial"/>
              </a:rPr>
              <a:t>Mongooses are hunted by cobras as prey</a:t>
            </a:r>
            <a:endParaRPr/>
          </a:p>
          <a:p>
            <a:pPr marL="342900" marR="0" lvl="0" indent="-342900" algn="l" rtl="0">
              <a:spcBef>
                <a:spcPts val="480"/>
              </a:spcBef>
              <a:spcAft>
                <a:spcPts val="0"/>
              </a:spcAft>
              <a:buClr>
                <a:schemeClr val="dk1"/>
              </a:buClr>
              <a:buSzPts val="1800"/>
              <a:buFont typeface="Noto Sans Symbols"/>
              <a:buChar char="●"/>
            </a:pPr>
            <a:r>
              <a:rPr lang="en-US" sz="2400" b="0" i="0" u="none" strike="noStrike" cap="none">
                <a:solidFill>
                  <a:schemeClr val="dk1"/>
                </a:solidFill>
                <a:latin typeface="Arial"/>
                <a:ea typeface="Arial"/>
                <a:cs typeface="Arial"/>
                <a:sym typeface="Arial"/>
              </a:rPr>
              <a:t>Mongooses hunt cobras as prey</a:t>
            </a:r>
            <a:endParaRPr/>
          </a:p>
          <a:p>
            <a:pPr marL="342900" marR="0" lvl="0" indent="-342900" algn="l" rtl="0">
              <a:spcBef>
                <a:spcPts val="480"/>
              </a:spcBef>
              <a:spcAft>
                <a:spcPts val="0"/>
              </a:spcAft>
              <a:buClr>
                <a:schemeClr val="dk1"/>
              </a:buClr>
              <a:buSzPts val="1800"/>
              <a:buFont typeface="Noto Sans Symbols"/>
              <a:buChar char="●"/>
            </a:pPr>
            <a:r>
              <a:rPr lang="en-US" sz="2400" b="0" i="0" u="none" strike="noStrike" cap="none">
                <a:solidFill>
                  <a:schemeClr val="dk1"/>
                </a:solidFill>
                <a:latin typeface="Arial"/>
                <a:ea typeface="Arial"/>
                <a:cs typeface="Arial"/>
                <a:sym typeface="Arial"/>
              </a:rPr>
              <a:t>Cobras are highly venomous</a:t>
            </a:r>
            <a:endParaRPr/>
          </a:p>
          <a:p>
            <a:pPr marL="342900" marR="0" lvl="0" indent="-342900" algn="l" rtl="0">
              <a:spcBef>
                <a:spcPts val="480"/>
              </a:spcBef>
              <a:spcAft>
                <a:spcPts val="0"/>
              </a:spcAft>
              <a:buClr>
                <a:schemeClr val="dk1"/>
              </a:buClr>
              <a:buSzPts val="1800"/>
              <a:buFont typeface="Noto Sans Symbols"/>
              <a:buChar char="●"/>
            </a:pPr>
            <a:r>
              <a:rPr lang="en-US" sz="2400" b="0" i="0" u="none" strike="noStrike" cap="none">
                <a:solidFill>
                  <a:schemeClr val="dk1"/>
                </a:solidFill>
                <a:latin typeface="Arial"/>
                <a:ea typeface="Arial"/>
                <a:cs typeface="Arial"/>
                <a:sym typeface="Arial"/>
              </a:rPr>
              <a:t>Mongooses live in Africa and Asia</a:t>
            </a:r>
            <a:endParaRPr/>
          </a:p>
          <a:p>
            <a:pPr marL="342900" marR="0" lvl="0" indent="-342900" algn="l" rtl="0">
              <a:spcBef>
                <a:spcPts val="480"/>
              </a:spcBef>
              <a:spcAft>
                <a:spcPts val="0"/>
              </a:spcAft>
              <a:buClr>
                <a:schemeClr val="dk1"/>
              </a:buClr>
              <a:buSzPts val="1800"/>
              <a:buFont typeface="Noto Sans Symbols"/>
              <a:buChar char="●"/>
            </a:pPr>
            <a:r>
              <a:rPr lang="en-US" sz="2400" b="0" i="0" u="none" strike="noStrike" cap="none">
                <a:solidFill>
                  <a:schemeClr val="dk1"/>
                </a:solidFill>
                <a:latin typeface="Arial"/>
                <a:ea typeface="Arial"/>
                <a:cs typeface="Arial"/>
                <a:sym typeface="Arial"/>
              </a:rPr>
              <a:t>Cobras live in Africa and Asia</a:t>
            </a:r>
            <a:endParaRPr/>
          </a:p>
          <a:p>
            <a:pPr marL="342900" marR="0" lvl="0" indent="-342900" algn="l" rtl="0">
              <a:spcBef>
                <a:spcPts val="480"/>
              </a:spcBef>
              <a:spcAft>
                <a:spcPts val="0"/>
              </a:spcAft>
              <a:buClr>
                <a:schemeClr val="dk1"/>
              </a:buClr>
              <a:buSzPts val="1800"/>
              <a:buFont typeface="Noto Sans Symbols"/>
              <a:buChar char="●"/>
            </a:pPr>
            <a:r>
              <a:rPr lang="en-US" sz="2400" b="0" i="0" u="none" strike="noStrike" cap="none">
                <a:solidFill>
                  <a:schemeClr val="dk1"/>
                </a:solidFill>
                <a:latin typeface="Arial"/>
                <a:ea typeface="Arial"/>
                <a:cs typeface="Arial"/>
                <a:sym typeface="Arial"/>
              </a:rPr>
              <a:t>Mongooses are herbivores</a:t>
            </a:r>
            <a:endParaRPr/>
          </a:p>
          <a:p>
            <a:pPr marL="342900" marR="0" lvl="0" indent="-342900" algn="l" rtl="0">
              <a:spcBef>
                <a:spcPts val="480"/>
              </a:spcBef>
              <a:spcAft>
                <a:spcPts val="0"/>
              </a:spcAft>
              <a:buClr>
                <a:schemeClr val="dk1"/>
              </a:buClr>
              <a:buSzPts val="1800"/>
              <a:buFont typeface="Noto Sans Symbols"/>
              <a:buChar char="●"/>
            </a:pPr>
            <a:r>
              <a:rPr lang="en-US" sz="2400" b="0" i="0" u="none" strike="noStrike" cap="none">
                <a:solidFill>
                  <a:schemeClr val="dk1"/>
                </a:solidFill>
                <a:latin typeface="Arial"/>
                <a:ea typeface="Arial"/>
                <a:cs typeface="Arial"/>
                <a:sym typeface="Arial"/>
              </a:rPr>
              <a:t>A group of cobras is called a quiver</a:t>
            </a:r>
            <a:endParaRPr/>
          </a:p>
          <a:p>
            <a:pPr marL="342900" marR="0" lvl="0" indent="-342900" algn="l" rtl="0">
              <a:spcBef>
                <a:spcPts val="480"/>
              </a:spcBef>
              <a:spcAft>
                <a:spcPts val="0"/>
              </a:spcAft>
              <a:buClr>
                <a:schemeClr val="dk1"/>
              </a:buClr>
              <a:buSzPts val="1800"/>
              <a:buFont typeface="Noto Sans Symbols"/>
              <a:buChar char="●"/>
            </a:pPr>
            <a:r>
              <a:rPr lang="en-US" sz="2400" b="0" i="0" u="none" strike="noStrike" cap="none">
                <a:solidFill>
                  <a:schemeClr val="dk1"/>
                </a:solidFill>
                <a:latin typeface="Arial"/>
                <a:ea typeface="Arial"/>
                <a:cs typeface="Arial"/>
                <a:sym typeface="Arial"/>
              </a:rPr>
              <a:t>A group of mongooses is called a troop</a:t>
            </a:r>
            <a:endParaRPr/>
          </a:p>
        </p:txBody>
      </p:sp>
      <p:pic>
        <p:nvPicPr>
          <p:cNvPr id="177" name="Google Shape;177;p21" descr="MC900112156[1]"/>
          <p:cNvPicPr preferRelativeResize="0"/>
          <p:nvPr/>
        </p:nvPicPr>
        <p:blipFill rotWithShape="1">
          <a:blip r:embed="rId3">
            <a:alphaModFix/>
          </a:blip>
          <a:srcRect/>
          <a:stretch/>
        </p:blipFill>
        <p:spPr>
          <a:xfrm>
            <a:off x="6477000" y="3429000"/>
            <a:ext cx="2368550" cy="1371600"/>
          </a:xfrm>
          <a:prstGeom prst="rect">
            <a:avLst/>
          </a:prstGeom>
          <a:noFill/>
          <a:ln>
            <a:noFill/>
          </a:ln>
        </p:spPr>
      </p:pic>
      <p:sp>
        <p:nvSpPr>
          <p:cNvPr id="178" name="Google Shape;178;p21"/>
          <p:cNvSpPr txBox="1">
            <a:spLocks noGrp="1"/>
          </p:cNvSpPr>
          <p:nvPr>
            <p:ph type="ftr" idx="11"/>
          </p:nvPr>
        </p:nvSpPr>
        <p:spPr>
          <a:xfrm>
            <a:off x="5791200" y="6248400"/>
            <a:ext cx="2897188" cy="474663"/>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Clr>
                <a:schemeClr val="dk1"/>
              </a:buClr>
              <a:buSzPts val="1400"/>
              <a:buFont typeface="Noto Sans Symbols"/>
              <a:buNone/>
            </a:pPr>
            <a:r>
              <a:rPr lang="en-US" sz="1400">
                <a:solidFill>
                  <a:schemeClr val="dk1"/>
                </a:solidFill>
                <a:latin typeface="Arial"/>
                <a:ea typeface="Arial"/>
                <a:cs typeface="Arial"/>
                <a:sym typeface="Arial"/>
              </a:rPr>
              <a:t>©2015HappyEdugator</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75"/>
                                        </p:tgtEl>
                                        <p:attrNameLst>
                                          <p:attrName>style.visibility</p:attrName>
                                        </p:attrNameLst>
                                      </p:cBhvr>
                                      <p:to>
                                        <p:strVal val="visible"/>
                                      </p:to>
                                    </p:set>
                                    <p:anim calcmode="lin" valueType="num">
                                      <p:cBhvr additive="base">
                                        <p:cTn id="7" dur="500"/>
                                        <p:tgtEl>
                                          <p:spTgt spid="1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apsules">
  <a:themeElements>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949</Words>
  <Application>Microsoft Office PowerPoint</Application>
  <PresentationFormat>On-screen Show (4:3)</PresentationFormat>
  <Paragraphs>123</Paragraphs>
  <Slides>16</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Noto Sans Symbols</vt:lpstr>
      <vt:lpstr>Helvetica Neue</vt:lpstr>
      <vt:lpstr>Times New Roman</vt:lpstr>
      <vt:lpstr>Proxima Nova</vt:lpstr>
      <vt:lpstr>Capsules</vt:lpstr>
      <vt:lpstr>PowerPoint Presentation</vt:lpstr>
      <vt:lpstr>“Rikki-Tikki-Tavi” by, Rudyard Kipling </vt:lpstr>
      <vt:lpstr>RUDYARD KIPLING- AUTHOR 1865-1936</vt:lpstr>
      <vt:lpstr>Setting</vt:lpstr>
      <vt:lpstr>Point of View</vt:lpstr>
      <vt:lpstr>Vocabulary You Should Know</vt:lpstr>
      <vt:lpstr>Cobra vs. Mongoose</vt:lpstr>
      <vt:lpstr>Mongoose Vs. Cobra Video</vt:lpstr>
      <vt:lpstr>Anticipation Guide – True or False?</vt:lpstr>
      <vt:lpstr>Anticipation Guide – True or False?</vt:lpstr>
      <vt:lpstr>Characters</vt:lpstr>
      <vt:lpstr>Theme</vt:lpstr>
      <vt:lpstr>Plot Diagram</vt:lpstr>
      <vt:lpstr>Literary Elements</vt:lpstr>
      <vt:lpstr>Strategies for Reading Short Stories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Curry</dc:creator>
  <cp:lastModifiedBy>Jennifer Curry</cp:lastModifiedBy>
  <cp:revision>1</cp:revision>
  <dcterms:modified xsi:type="dcterms:W3CDTF">2018-08-10T15:47:43Z</dcterms:modified>
</cp:coreProperties>
</file>